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70" r:id="rId8"/>
    <p:sldId id="265" r:id="rId9"/>
    <p:sldId id="269" r:id="rId10"/>
    <p:sldId id="266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09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BAAA-2610-4E5B-8D5D-66AB188F6647}" type="datetimeFigureOut">
              <a:rPr lang="en-US" smtClean="0"/>
              <a:pPr/>
              <a:t>30-Oct-16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F3AD7-4C57-4072-9C67-60B10C7723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enovo\Desktop\S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>UNIT 5: OUR PICNIC TO THE SEASIDE</a:t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/>
                </a:solidFill>
                <a:latin typeface="Arial Black" pitchFamily="34" charset="0"/>
              </a:rPr>
              <a:t>LESSON 3</a:t>
            </a:r>
            <a:endParaRPr lang="en-US" sz="2800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Wednesday, October 22</a:t>
            </a:r>
            <a:r>
              <a:rPr lang="en-US" b="1" baseline="30000" dirty="0" smtClean="0"/>
              <a:t>nd</a:t>
            </a:r>
            <a:r>
              <a:rPr lang="en-US" b="1" dirty="0" smtClean="0"/>
              <a:t>, </a:t>
            </a:r>
            <a:r>
              <a:rPr lang="en-US" b="1" dirty="0" smtClean="0"/>
              <a:t>2016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Unit </a:t>
            </a:r>
            <a:r>
              <a:rPr lang="en-US" sz="3600" dirty="0" smtClean="0">
                <a:solidFill>
                  <a:srgbClr val="FF0000"/>
                </a:solidFill>
              </a:rPr>
              <a:t>5</a:t>
            </a:r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2700" dirty="0" smtClean="0">
                <a:solidFill>
                  <a:srgbClr val="FF0000"/>
                </a:solidFill>
              </a:rPr>
              <a:t>Lesson 3 – Page 34</a:t>
            </a: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</a:b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1. New words</a:t>
            </a:r>
          </a:p>
          <a:p>
            <a:pPr>
              <a:buFontTx/>
              <a:buChar char="-"/>
            </a:pPr>
            <a:r>
              <a:rPr lang="en-US" dirty="0" smtClean="0"/>
              <a:t>cruise around the island: </a:t>
            </a:r>
            <a:r>
              <a:rPr lang="en-US" i="1" dirty="0" smtClean="0">
                <a:solidFill>
                  <a:srgbClr val="FF0000"/>
                </a:solidFill>
              </a:rPr>
              <a:t>du </a:t>
            </a:r>
            <a:r>
              <a:rPr lang="en-US" i="1" dirty="0" err="1" smtClean="0">
                <a:solidFill>
                  <a:srgbClr val="FF0000"/>
                </a:solidFill>
              </a:rPr>
              <a:t>lịch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vòng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quanh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đảo</a:t>
            </a:r>
            <a:r>
              <a:rPr lang="en-US" i="1" dirty="0" smtClean="0">
                <a:solidFill>
                  <a:srgbClr val="FF0000"/>
                </a:solidFill>
              </a:rPr>
              <a:t> (</a:t>
            </a:r>
            <a:r>
              <a:rPr lang="en-US" i="1" dirty="0" err="1" smtClean="0">
                <a:solidFill>
                  <a:srgbClr val="FF0000"/>
                </a:solidFill>
              </a:rPr>
              <a:t>bằng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thuyền</a:t>
            </a:r>
            <a:r>
              <a:rPr lang="en-US" i="1" dirty="0" smtClean="0">
                <a:solidFill>
                  <a:srgbClr val="FF00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run on the beach</a:t>
            </a:r>
            <a:r>
              <a:rPr lang="en-US" i="1" dirty="0" smtClean="0"/>
              <a:t>: </a:t>
            </a:r>
            <a:r>
              <a:rPr lang="en-US" i="1" dirty="0" err="1" smtClean="0">
                <a:solidFill>
                  <a:srgbClr val="FF0000"/>
                </a:solidFill>
              </a:rPr>
              <a:t>Chạy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trên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bãi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biển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visit an aquarium</a:t>
            </a:r>
            <a:r>
              <a:rPr lang="en-US" i="1" dirty="0" smtClean="0"/>
              <a:t>: </a:t>
            </a:r>
            <a:r>
              <a:rPr lang="en-US" i="1" dirty="0" err="1" smtClean="0">
                <a:solidFill>
                  <a:srgbClr val="FF0000"/>
                </a:solidFill>
              </a:rPr>
              <a:t>thăm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viện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hải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dương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học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i="1" dirty="0" smtClean="0"/>
              <a:t>sunbathe: </a:t>
            </a:r>
            <a:r>
              <a:rPr lang="en-US" i="1" dirty="0" err="1" smtClean="0">
                <a:solidFill>
                  <a:srgbClr val="FF0000"/>
                </a:solidFill>
              </a:rPr>
              <a:t>tắm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nắng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en-US" i="1" dirty="0" smtClean="0"/>
              <a:t>cook the picnic food: </a:t>
            </a:r>
            <a:r>
              <a:rPr lang="en-US" i="1" dirty="0" err="1" smtClean="0">
                <a:solidFill>
                  <a:srgbClr val="FF0000"/>
                </a:solidFill>
              </a:rPr>
              <a:t>nấu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đồ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ăn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i="1" dirty="0" smtClean="0"/>
              <a:t>set up a campfire: </a:t>
            </a:r>
            <a:r>
              <a:rPr lang="en-US" i="1" dirty="0" err="1" smtClean="0">
                <a:solidFill>
                  <a:srgbClr val="FF0000"/>
                </a:solidFill>
              </a:rPr>
              <a:t>thắp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lửa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trại</a:t>
            </a:r>
            <a:endParaRPr lang="en-US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encrypted-tbn3.gstatic.com/images?q=tbn:ANd9GcRDxYW961ioHuUt3JTq-eVZdUrEEJ9Ck2BX9cImud66qgQlbYuTL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486400"/>
          </a:xfrm>
          <a:prstGeom prst="rect">
            <a:avLst/>
          </a:prstGeom>
          <a:noFill/>
        </p:spPr>
      </p:pic>
      <p:sp>
        <p:nvSpPr>
          <p:cNvPr id="6" name="Rounded Rectangle 5"/>
          <p:cNvSpPr/>
          <p:nvPr/>
        </p:nvSpPr>
        <p:spPr>
          <a:xfrm>
            <a:off x="2590800" y="5638800"/>
            <a:ext cx="5029200" cy="990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an astronaut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286000" y="5562600"/>
            <a:ext cx="4800600" cy="990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a dancer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10242" name="AutoShape 2" descr="data:image/jpeg;base64,/9j/4AAQSkZJRgABAQAAAQABAAD/2wCEAAkGBxAQDw8PDxQPDw8UDw8PDxAQDw8PDhAQFBQWFhUUFBQYHCggGBolHBQVITEhJSwrLi4yFx8zODMsNygtLisBCgoKDg0OGxAQFywkHyQsLCwtLCwsLCwsLCwsLCwsLCwsLCwsLCwsLCwsLCwsLCwtLCwsLCwsLCwsLCwsMSwsLP/AABEIAQoAvgMBIgACEQEDEQH/xAAcAAEAAQUBAQAAAAAAAAAAAAAAAQIDBAUGBwj/xAA7EAABAwIDBQYCCAYDAQAAAAABAAIDBBEFEiEGEzFRYQciQXGBkTKhFCNSgrHB0fAkQmJyouEzQ5IV/8QAGAEBAQEBAQAAAAAAAAAAAAAAAAECAwT/xAAjEQEBAAICAwABBQEAAAAAAAAAAQIRAzESITJBEyJRccEj/9oADAMBAAIRAxEAPwD3FERAREQEREBERARWKirZGWB5Dc7sjb3sXcr8AVeBQSiIgIiICIiAiIgIiICIiAiIgIiICIiAiIgIiINFtHgzauzBPLBLlOUMkux4zB31kJNni7RroRrYhWtm8WLv4eSxfG6SLODcOdE4tI89Dr0WxxXBYKmxlb3wLMlaSyVn9rhr6cFyk+Hy0MrLlr2PlO7kaLOD9Xd9vM2OvjrzXPK2XbthJlPF3iKzSTbyNjxpmaDbl0V5dHEREQEREBERAREQEREBERAREQEREBERAREQFzO3Lvq6Zviapp6gBj/1C6ZcpttcyUTfAySn1DR+pWOT5rfH9RvMCfenj6Zh7OIWetNs1J3JGfZfceTh+oK3KuF3Imc1lRERaZEREBERAREQEREBERAREQEREBERAREQFzG2bO9RuHESyADzb/pdOuT2uqPr6eP7LJJT6kNH4OWOT5dOL6jL2dvvJOWTXzB0/NdCtVs9GBG53iX/ACAH6lbVMJrE5LvKiIl1tzEREBERAREQEREBERAREQEREBERAREQFwm1T71+XlDC3/N7j+K7tedbXyFmJD+qKOw5m5A/Bc+X5deH6dvgjbQM65j7uKoxrF46RgfJc5nZWgW1dYnUnhwVjZue8ZYeLXfJ2v43Wr7QmMlgipv+x8rZBrYtYz4nfMN83dEmX7NxLj/01f5YIxyqmkMsZELMoa1lzI2wJOY6AXNx7BaDH9oqijj3r6qSSocXhtrNia0kkfVDu90aeJPiq6OCaGGUQnekOORsjg0OsdQ1/vY8Fx23c1K4ROkMkUxuN0WhpDBrd1nEXvpccdfThMsre3ryxxmPqR3vZl2knEJXUdWGNqbOfDIwZWTMGpbl8Hga9QCdLL0pfJtDjUVLUQSQ5iWTxSFwHeAa8Fwb1tf3X1Ng+JxVcEVTAc0UjA9pIsR4EEeBBBBHMFeqV4sozERFWRERAREQEREBERAREQEREBERAK8b23rqiTFZRSZHbtrI96/WOJ+QZgPAuHDxtc6a6bDti27kpP4CkdknfHnnlBs6ON18rGHwc6xN+IFrcbjhqjaSmijbTw5nsaAC5g+M2voT11vqpnLr1NvRw4+912eyOJ1VPJI6WcVBe0NyuYAwG+jm5QPEnjp5LZbt0sj5pCZHuPF3wDLwaB9kXPuV51QbZvDg2OmEjibNG9c57ulg3VdZhe0FW7SWjczgBknYZB1LHW4ed+i8+eHJJ+7/AB6PHHe2J2iV9RDSl0G/LgLPdFGd3G0WuXPANuPMLxSrrJJnZ5Xue/mTc2X2RhhifAwMsWZA0gjxtqHDmuYxjsqweqk3rqfdPvd30d7oGv1vqxunqACuvHhJHk5OS2vmLC4JJZWRxMdLK5wEbGgl7neAFl9e7K4KygoqejjuWxR2JJuXPcS57vVznH1WNs5sdh+HXNHBHE8ixkOaSYjxG8cSbdBot8F0c9pRERBERAREQEUIUEoiICIiAiIgKCpVEjrAk8ACT6IPl7tKrRPi1dKDdgmMY5ERtEY9O5f1XJtq9TdZGI1G8eT9oukdYW1cbrG3I6/I/Jd56embnTrtiaiUGpNK6nFVu27tkzC4vj13gjcHCx+C41vpyK21Jt1UwSAV8TGs4Zooy3XnqTmHkvPWREcLkhwta9yToABxve3Be3bB9mT5ohNjYlk0c2no5JSd2w/zyOa64dqbNv3fHXh5+Xi3d2r+p4xs8A2tjGWSN4exxtxAB6HqvRKGujmaHRuB0Fx/M3zHgvFtp+zuowtz6jDhJVUbtZYD354beIA/5GdR3h14rF2b2xjGUteWeFs2o6A/kuM8uP8ApLMeX31XviLksO2xYWDeNc/Qd6PJf1BI+S2VLtRSycXOjPKRhHzFx810nJjfy43izn4bsKVYgq436sex/wDa5rvwV9bYEREBEUFBBKpJUuVBKsZXkRFGhERAREQFqtq6nc0FdLxyUlQ//wAxuK2q0O3pH/ycSuQP4GqFybDWJwCQj5Lkd31kBlxy9LfgsCWXU216oyQ/zE+XJdvOR2/Uke7dhGBU5ZNWP3UlQ14jjFrvgba+axGhdwBH2TrxXsS+Ttj9uarCTK6l3LxIGte2Zj3M7pOUts4EHU+Ot/Vb2q7b8XeC1go47ggPZA8uHUZ3uHyXPK7rlld3b6UK5raDYPDa8l9RTs3p1M0V4ZieZcy2b711851HaVjEhDn1tQD/AEGOIezGgLOoe1rF4iCKgyjxbNHE8HzNgfYhRHqNT2XVMRIoau8VtGVTSZGnlvGcR91Y42TxiMZSyGUc2TAD/KxXN4R25Vue9RBBNHlIywh8Lw8kWJJLtOOn6L0TZfbuWscwvpnU0ThfePkic3z+K9utli8Uv4bnNlHKVOxWLO+sGSAtBfczA8B0uul2Z2nAlNO9zszMrXNfxd3Qcw62cDpzXfEBwtoQR5ggrjsSwwswepaWMbU7t7mOLQ1xqQ0Mjk5g6N9NFi4a6dceTy+nYxSBwDhqCLgqtaDY10u4tI4Ptly93K5t2guaTwOp5Bb9dMbubcc8fHKwUKVCrKkq2VWVQVqML6Iiy2IiICIqJZWsaXPIa0AkucQ1oHMk8EFa4jtjr44sHqY3PYySURxxNce9Kd40ua0eJygrmdtO2mCEuhw1ramQGxqHg/RW6fyAG8h9h1K8VxfHKqsmM9VK6eUg2LzdjBya0GzR0GnurBrpGgXvx8/f99Fac+50vfn4quQhvU+Pms7D6IkNkIuDe3IG9kIxKCjfM8RtsCea3OJ7FV0MRm3e8iAu4xd4sHNzeNuuqrhgMbw9mjhqP0XqeyW0bZWBpIDxYELFrcx28FUgr2Lbrs7bUCSroRkmsZJKdo7k1rkuj5P6cD0PHyimoTIWgXOY2B8LrWPvpnKa7UUkT5HBkbS9x4NaCSfQLvdkNlcUklaGh1MLgh0th3ha1hYn1VOH9luM3Y5kLMhAIc6WIaE8r3XvmyWAfRIWNcTnDQHW0aT46A2PnYHit9MVuMNikZDG2ZwkkDQHvDcocedrlVVdIyVuSQZm3va5HgR4eZV9FhrpRDC1gs0Bo04C17ADX0A9lcUIgKCpVJVSoKtkqtytOKrNZSIiy2IitVLCWuDTY2NtSNbINNthtNDh1JNPI5mdsb9ywnWSW3daB52XzBtNtfXV7j9JnlkiDy5jCQ2Mcju22bfTlpdbTtBpKsVMrp3ySQMe5kcjy4Ndr8MYPG17d3QcFzNZh8sTGulGXMSGtPxANNibeAvp5g8ldJtiB/P/AHb9lUvcdbcDopbGdLankulwDZ107m6HIG7yR3EZQRf9FZDbUuwslsbx8Ja09dR+qv4Y6SB2W4dET3mOva/MHwK6Snw5zYywg2Y7K11tCCA78z7KzTUOaQDqueW464yVu4dmZZIhPEx74uJIGYt/uA4LDp6V8MzZGg3BGZvC48fVewbAv3bREfhcBb+4fs/JYnawQ2KmDGR718ziZCwF27Y3vNv1Lm+yT3C3WWljCcWa5rCNQW6Hkeq6LZjZ2nizzxtsZHvfaw7pLjcAji3oeAsOAXn2DMIIc2+vh4XXrmFNtDGP6fx1UwmqcuW5GXZES66OSUUIglFCXQCVSiFEUlWnlXCrL1pKzUUIsNpVL7204qUQefYnsJvKh1ZM9084FoGmwZCTbvNHC41sfDktLJ2UvqKozSyCKJoa2NrQHOFhpla4WAHAXvwF/G/rSi61tNPNW9jeHtILTMDcE3kuCM1yCBYWtpw8T0t1uFbK01PG5jWghwIdfxaRYj8fcrepZNo53arZ1lRRSxRMaJGjeQ2FjvGjQeoGX1Xi+GW3mosb6jqvopeRdoeDilrW1DBaKe7yBwbMPjHrcH1KxlHTC69N5gk2XIR4EEei2O3+4kiiaXsEzXCRkd++6N3dJtyvb/yuNp8cbFHm46gAK3tyC6ppKxjiGS0cZBGtnROLXgjkA5vuuePqOuU3Y2FDAS+NjfFwHuV6nCzK1rR4AD2Fl59sMzeSte86jUWGhNuI5L0NdcXHPvQiItMJul1CKCVCIqCglCqSUFLlZeVdcVYerEZ5UXS6LLSVF0RARLqERN1ChEBc7t9hn0ihlsC58dpmAfF3fit90u9guiRCPnB+Z2jeHFb5mKMngpaN7Xb+N85af5RE5rSfM5mg+nVbjaXABSVlwPqJXOfHybc6s9CfYhbHC9n4XzRyklpB4i3A81yr0SzW252FoS0F54AWB5k8vRderVNA2NoY3QD59VdXWTUcMrupRQiqClFCCbIoS6CFSSpJVJQUuVh5V1ysSFajLPUqLqLrLSq6KLpdARLqLoKlChEE3UXREHO7eUW9onuHxRFso52Gjvkb+i53BKq7GnyXfVlOJYpIjwex7D94EfmvMNnyRmY7QtcQRyPiFzzjrx16bQS5omOPG1j6aLIusHBv+FvmVnLc6c8uy6lQiqJRQpQFCKCghUlVKhyFUOKx5Cr7ljyLSM7MpurQKqBWVV3S6gFTdBN0UIglFCIKkVKlBK88xWl3GIy20bJaZv3r5v8AIOXoS5bbWHWmm4We+Jx6OAI+bT7rOXTWF9tvgT7xnofxH+lslpNmnd13UNI52/ZW7THoz7SihFplKKLpdAUIougFUOVRKocVYlW3rHkV95WNIVqDMBUgqwx6rzLKr11OZWQ5TmTQvByXVnMmdRV+6XVkOU5kRcupzK1mU3QXLrR7YW+jtJ4CaMnpcOH5hbe6wMfh3lLO3xyF482d8fNqlnpcfVczFiMkQvHYOtZt9Rq4D811uGVjpAQ8We0MLuA+IcvQrh6AAuv8XIWvoAHE/Mey7mjiyN1N3mxeeZ5DoP3xXLj35O/JrTMzJmVrMmZdnnXcyjMrd1GZXQuXUFytFyoL00LpcqHOVovVt0iqK3vWLLIj5FhzSKxGyY5XAVYYVeBWW1YKlUgoERUii6m6gapmUXS6oneKd4qFBAQXQ9SXXWMY+pCoLXDgUGjoqVsFVNCfhdG4Rk+DX8PY3Hot9h9RnjBPEaFYGKU7ntzWGdvwkWBI+zdXcJBa12a4cXXI42XKSzJ1tlxbPMoL1aL1GddXJdzqC5Wi5RmQXC5UlyoLlF1Qc5WnOVRKtPRFuRywpnarKkWFMg27HK81yxWK+OCy0ugqQ5WwoQXsyZlaCqCCrMgKhSgZlCgoEE3UFylUuQWZnKYFTIqolBfuoQIqCpsq1CIosoIVagq7Fsq05XirL1RjyLDmWdIsGd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3" name="Picture 3" descr="C:\Users\lenovo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0"/>
            <a:ext cx="5432148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hQSEBUUExQWFRUVGBcaGBgWGBcYGRcXGBoYGBYXGBweHCYeGhskGhoXIC8gIycpLCwtFh8yNTAqNSYrLCkBCQoKDgwOGg8PGiwkHyQsKiwpLyosLCwsKSwsLCwsLCwsLCksLCwsLCwpLCwsLCwsLCwsLCwsLCwsLCksKSwsKf/AABEIAK4BIQMBIgACEQEDEQH/xAAcAAACAwEBAQEAAAAAAAAAAAAEBQIDBgEHAAj/xABBEAABAgQEAwUGAwcDAwUAAAABAhEAAyExBAUSQVFhcQYTIoGRMkKhsdHwUmLBFBUjcoLh8QeSoiQzU0Njc8LS/8QAGgEAAgMBAQAAAAAAAAAAAAAAAwQBAgUABv/EADARAAICAQQBAwIEBgMBAAAAAAECAAMRBBIhMUETIlFhkRRxgaEjMkLB0fAVseEF/9oADAMBAAIRAxEAPwD1SRlSVy6pYg7U8vpC9SSkkO4e4o/0P94c5JiCtJJrbg/9TUfnvHc2lJSnWaWfmDx4w2thD7TEWqUoGWIVJ2Px3gVeEL0pDuVI1CjfoeYi393Pw6QwLtvEXOnL8zFZrhXTRgSW5H6F4CwQdBSd3EafOMBpcEAgjhccIzv7IELOmxD32eopwjRpt3JMLVUFLd2PziWdLvAq0vtbzhvjpTK6wDMTGgvIzMjOxsTuCxipYbUySwLkBgTXTsm5+UUJUmakgHxFyKguwNAPMRYcNrlrA2ST6NAPZqdoxMtf4dRraxDeh3uzQvZhMlZo6ceqMsepbicrKEgmQpVlBaVLSwUl0lgVApCgohX5SDwhZhMtKkzDrSFITqCGLrTuUsG8jHqM3tFIT7GlIGxLKZRBoGsSdQbUCCLPA+Iy2WoJJSEqSFL0ShXSXCyxAKkqfSd677Z/qE8kYmsvtG1WzPMFSSkB2qAQxBvViRYsxIuHEdDbPt6x6TicplLSksjxKr3VkpUlljikF68GHmgn9mQANLOdztZ1cyXq/EwzXYIvcT5meXKYsaEOCOBFCDEkbb/doM/dihUinX6xWqS1PlX/ABDQbMziZQUhjd9hs1XeKmggG/z4Bw5ERWiLSMyUktUt+vWC5CQo86N9X22gNI4+sFSV8KfThHEHEocZzG2GOuYEAnSL+TP1NI9Bw+G7uRpqKD0qR0u0YPs5I8Zs3rXbyjb4nUJIKieX2OjRlaoe4LNvQHCFpUGvB0oBVdm+sK0F2DQ4y9HGFrRgR+nkyE/AuPX09IHkYbxU++MOzhw0L8LMddBT0gKvwYdqwCIzRKZPGPpnhS5iRU3QcbQGZ3eLAD6U3Nn4AQv+cZzgS6RK8IJo9fWFmZ5ilJIdo+zrPRKBAqWsCA3U7DnHmOY9oTNWXUSklmQQkE8j7TWrvBqqmfnxFb9QlQx5jfOM+SpxU0N209AB7R6uObRgsXiCpRNn2G0Mswxw0tr1KPup9kV95W5taghOpTw+gCjAmPaS7AmUrlPyilUswURFZhSylTHqzBjF8nFNQ1HyiK0xWoQupeltymHIyIb+1I/EI+gGsfQz/wAjb8CU9IfE94ybMlanQFGwLgMX2BfrDrE5miZKKbE0aMoc8ExGlMsINKgqNeAYU2NX58YAmYyYuiFE9PASOdq/dbwRqdzbiMTktwNqnImhwWMKJjudPDb7+7xr5SgQCLGPOcP2bnKIJmqBNWSVqI411ARvcpwqpcpKVq1qF1MA/kKQDVbeCI1pQRkTuMwgUkhusYnMMPXagYdK2PX5R6ARGaz3LC7uGJ+JjtLbtbBgtdTvXIEx2Llun7v97wpKLvRgefSNDicKag/f1hRNQAojYjdz92pwjeqfInkdTXhtxgOHmEPzBHrSAZ2FAUguWCnPE2+kGBwDFS7QwVEWRyp4izGzVDUjiQ/NvZbg1bR3D53OT76t6vWo0mt7RXmiP4hHTd+terwKxDfdqQk3DTZUD0gfMeIz9SQCCdQfmC7+KtlbdINw/aMqQZZA1KqFJNidlegEZ+WaeW8VhREQYAZmgTmyiS9zSlBR/IRObiUBBAAKmc1JIL15coRymNPvpdm5x2VPNdnceR26RcYg+RLwmtIuZ7nlvYWilC4IQmDgxZjLZOGe9Rw4/wBoOwmAClEtxYO3wiqSl6Dy8rt97w2wKagdHAez9IHY5Ah6UDHmOcmwROlgEve3TbkI0Wf+GWgDjC/JZZ7xPp5CGvaBIKUjg/0p5xi2vm4ZnpqawKGxFOBw77Q8wWHgTBSSwoAGq13hpJDD6wG58xmivE7OsekKMHRRe3GC8yzBEtB1KA5e8rp9YzicxXPJCBe5IahBajuQIrWDgzrnG4Y7jnF5rqJQgO1zWFeOzYygzs9STtzL8+OwpBqUJlStINSHKjpHmXsOsee53nMhalKUVksQkJSNDsQSTTWpiauAHi9SbzjxBXWmteTyYtz3tD3gKU6glW9AVN+K5O1LQgE0Au2ocCSAeRZnDxFUVLMaBwBgRBKy53MZIly7eQ26R0CKgYKlzk3UnVxqW9N4GJ1wIxgSlnLcTHJ0kpUUm4NWIPxFDDSRmSEMUoQg1qArUPPnyMRnT5ZGpYSrU/4go8+LXijDMqtxU4xE8VqEET9HuBQ4uQfTf1igiAWDEfqbIzIRyJNH0LwuZ6anEoA0vTlavQQRhcDKLmYNadgCU9fKMp+0EUeDcPmBsTTmH+cemagHozyqa2xOxxPScszVFAhITp25bef1hkO0CX06VlbOyQ4INjqdvWPOcuxxBejenyDRocLjFqI0pSSS5UpwLAVq5pwrQRkajShTNvR642DHmO8VmOJL6UaAOQJA4lSiAB5QErtEjQpM2ciYWdkALbYglICeERzLI1TFMqZLAKagkp1B6O4Opjv8BGcEhEpXjUkAOxQNfLYgVhatFbo9Ry61l7HfyZZj8ejZWz0Son5U6RnsTjEkm4/pV9IOxEyWtbNMNaFABpYEsokHjeBsThACRp+Z+cbemLHqeb16quC2YGpUceJTUsaRBqGHpliL8yR4gdrP0iE6WlgynvtQfZgrFIcHr+kAziRUg29eHwhN+CY+hJAkcOurROcjeBEmsHAuL/53gSnIxDWDBzKEm8WS5j/d4pKmdotlgXs5p0iwIlSOIWgwfh5W5t8ydvnAElNYe4OQ+kXZybAB7AncsPvY/iKkAnEuw0p2Lirb2H6w1wyGepfbfhT4RXLlEG7cgSQ1oMw8qsLWNHqEwZoOzOGOrUfV3rBGeTDrQOAdrvWJ9nkUPCBc8mjvRckDnR+A3tGQTm6eixtoAEPwRcffxhbnfapEomXLZc38ILaX/Edul4WZtnypaNMsATDdSi+gb0Ny3JgxfhGaIEpPeKUlS1n2Q5clgKCpckCjPZ94sK1zl/0EDZqWxsr/AFPxHKMKJijOxBCmuSX/AKBs1DQBuJinH9sZMhOhCVkljXwpKTxJctwCQ/QRis/zlS5mkL8KQzJogUYpABsLXrXaFC5xNy/9qD5fCDCvf/N9osLWX+Qfr5mxzztiVShLQlCEqdzpqaVIBUTwDmpbaMnOnqmKAdSgKJBIoOAFAIpKo5MmgpYgBnYgVUSa6iS9vKloYCqgwogNz2NuYzhMVKMdKogoijkOaAOxPSBsY9WMToiYEdW2qjEUsnSLCrfbx1QN2LbHZxcRULB2NuOJGImJRwxRjIXiQaKyIsMQVC7CNKZBo+j6PoFiXzNAFvWLEQJLJlq5QQkvUcfSPUqZ5Nlh0kHrGpyl0JS6wl+Is/rGRlloNkZioUcsNoi2veMQdVnpPuxN7JzSWFPNmKmeHS2gFuYJY+QAfewg2fhMMuR3mhaQKOoLBpuQ9esZXKMYpWwbcn9I0knEkylB5atNdKqgA7tyPzjDu05rOVM9Np9ULk9w/KZ/E5xKkAoQgrBqdL0JoC5I9IVz8QFhxKWjmtq8hWpuYcYic5aZML8qDpd4CmYcnVUs3HU4FibkNx5xoVLsIOZlapvUUrjP9ojmxWBBSpJUWAJ6VeOfsC/wn7+MaORMQA/EXz0fw18mPyDQBjFhkhJ3/QNeHisGoJWncpceSkn5P6QuGWqUr2LP/mE3PJEdr4wTE6gXrBWFmAhgPgYNmZYqro+FBHZGXAPWn3wiiqc8Qz3Ltwe4DPlts0W4WVqrsOXDjyaCFYWrFJPDaG2W5UpRACQPzFTildt7+kE2gcmDDEjA7lOW4YkggC7BxQnzpSNHhcMoe19AOQAp9YNlYDwDvPGridRf1Pi9G5cRpoKWYhhf2Ql6dTzYOTygTW7uo0um2HJlsxDCxPSLsKC2ogdPm9awPp03clgVKSlqeZN4qn4wNRT3ux+jfGAseMRtODmbPIVMhSi7GoHIcozeb5qSpQA0vSgJJd2AL7/VoFzHtAJWH0EFJWmrM6mc7swZrPwG8YTF9o16SlJahFHF/aUS/tG3yhFU9xYxm7VDaK1hed45KBpb+Ir2hV0sQfEeZFkgMBCrEZ1MLss1ZOqxZNA1m3PmBtC1SubmKiqLFpWukES3XE0uam1n6AU9GipU5CUurUTsADEZWdSU7KJ/kSA/MlRJ+EFDKOzC+mxXCiEKLefy+sQ0dT0EXYftKhnSAghqACtal/SBpvaYqtd3rWLm1PmDrosB6ksV/Dl6lJNHHskc0lzQi48oTYZZXNBUxueQazQwOeVBZ/v5coGlYxCZuvu+NA4Y8RtxpaFbCCwwY/UrIGyOYxDCxuK0Zjwv8Y6SCzU2c7k7n8PCKzmMpVapZg2wA2D/AFjqyChZlFKi1EqHiZ7p4qHxg27jiL+mfPcmkxwwJlswlDkkkk3f4QUpdLhuO0VDArmVZCGxPjFawxbh+kUKxerwINDctsOEWBLUFoAxHiGAI7nY+j6PoFmTH80uNJABG/H6xShVPu0clzeNAd+cTnEMDub9eMejBxPM4xxOy5x4wbh1uQwLmjDjxgDChJPiJbk1fW0N8LNqEy0s/tF3UR12HSLbiJBrVjgxvMx+hASHKmbkOPnyg3BJKCnWVOrYAkgFndn22iWCycKKCp6FwgAAHgX4QVmMhJU2pmoTU8yBxPSFS4PtH6xv0W/nz11KsVhqsQBQMCRboHieDwhSaL+dOn1hh3chMnwBZXbh84VyctnTVeBJLcDQdTYQNXBBycD6y7VbWBAyfpPsRMQonSCssDpFHFtQu/8Aa0Lu9mV0ygGe7+nV40AwSMNXE4gO3/al+I8q8drCBp3aVCXMrBildeIUP1p/y8o5bT/QuR89D95D0jOXfafjs/tmI0TJ6lBpWq4LBR48H5RflmV4rX4sHMTS4SQItxvbTFsAJ0pBLHTL00TtYLNeo+MCJxuKmF1YuYX2SqaKf0pD9YgmxjwAPvKhaV4JY/oBH6cjmkf9pY6j+8D4vIF3MpXXSX+AgbC5bibpmTyOJmTT8y8O5GJnS6GasnhqUo+hdvjFC1i9EfvDqlb8FWH2mZ/dhKnBfiFEg+rQ5wOESEsAnd2Abg7fpBcztNVpmhfJSCVf8RT0gOd2kwgLLSuSTuBqS54j2xvRn5RZrHI9w+0iuipDlW+/EnjZkzYp4WfkLkJHGj/VfisaUHxKlpPk+9UgknhcDhBGOlKXJKsPpxMtiCZU3xg/m3/pNeUYbEYxlKDBP4gslwebsX5RKMpHBg9RvVuo8m5kqYWT4gmtQlI60p8YCxGfuGA2q5HoGhFPxhUNIJ0vZ6P0tHJEkm0Q7DuA9wHM7jsapRclyeXwhepdYOVoSp1AlIIcAsSOAi7EZh32mXKlgfzFCaV6JArckmkJ2NzHNJXu5ismKkmL8TKKSxbyUlQ9UkgwO8QcCayLxJ6ouTh0mpSk+UDgwWg2HGkErC9tB3AgDEicMj8CfQj9YktCFEa06gPXoFUUPUjkYitbfSOBL9IIVQ9CCGRySZA5bKZwSbUJD18tuNjFM3L0kUcHq/0gwIj5oj0FxkiQtxB7MXYbLmJ1qDNQAEkq2HIM9a7RXjZQSHCLXqafSGZTFYRqUzEvRhUl7U3q0CNQUcRpbCzbjB8GlRS6VKSw1MlTgDckGkB4glSwFFzQB2A+EHCXpozN8DYiPp2CCgHpwIqU1rR3blA2XIwJYOFJM7JkBIYX3MfGLTt9msVLVFHwogg2Tkz6Por1x9At4l8RspBB+/nHCqC3HskNwgebKau0ejxiecVge5PDuTSp2jcZDlYQgE+0b9Yz/ZnJitepVEprUbm21OW+9LxrpmL7oMKmwf4lvq8CssJG1YxVWF97S5eNKFad1evVuESkAkgBLqPC/md4FyTLJk9ZUKlVSo1ZL0rf6/LU5agPokVHvziHJ5IFm/Nbg94TttCcDuNaetrfc3A8SeD7Pg1mHUaeAEMOp/QfGKM9zpMsd1KHXT4QOTi0MM1xvcS/BzqXJc+b+cec5vmZWrSlyVGp4ngIHpaTe25uofXahdMmxOzBsyzMlRCfCNyKda3hNOmOeLV+gMFfsylHSkOolhQ+b8BzjS5LkKZY1Kqv4auQ+sa1jLWNonn6antbMS5J2bVNUZkw7uQRvtzjaYPLUpFEuSzkkD/AgHGZomVc02arnersPSsDZrjVFGlI0g1USS7M+4AB2hF9zddTTQ11A55IjPH5ylCFKBSXs6mKm6mgd9oxeN7VrSF/moxTSldiNQdr/rC3N8z1zCo2sBwAtCvFTQrSz2q/GLbAox5g/We5s9CfT8zWou7dGFdzTjA5mk+f2YgRH0AYt0YUBQZbhsYuUsLlLVLWLKQSk9KXHIuI0crtTJxQCMwlglmTiZQ0zE81pTRQF/CP6TeMmpUcCoVyMx6oH9I+zns4vDgTApM2Qv2ZyCCk/wAzOEnzbpaBcNitKS/w+MfZHn03CKdICpS6TJSqy5lK2fStvevxBFIYZhlkuZKOJwjmUPblH25CqliKukhyCNuh0lSzPtMBqtMGG5YhnziTWI/sq9ejQrXRkaTqL+yyWcvswrFMwveNNL7czkCT3Wkd1LCCVpSpSyw1V9pKaCgI3PQWCxwI1VUK14ksF/p3iVpdZlyvyqJUtuaUBh0JhVnPZedhhqUNaHbWgKZJ4Kp4fOlbxok/6nLasnxflmMPiknyjP572rmYkaWEtLuQCSVH8xYOOTQEtYGwY2IoQawwwaAV1sBUjZ9upL+Q5wulqYvtV/R4d5fPAlrNCHcBnUrZLDo0WuY7Nv3kgANkyjF4cJmKYvW/NgSPj8Yrlyyo6UgqJsBU+UWTHFCQTqUVNUaifEx3A9kfymIIxBQoFJKSmoILEdI0KD/CBmZad1mIachnivdE8gx+ALwCqUXIYuLhi44uNvOG6O1s9qlBPHT9CBA2NzybNQpM06gWI20kbUunkX40ijNcOgDIC15znmKlnnECIcYTE4dKfEkqVR3S7nfe3+YU4qYCrwp0jhXj9KRTfkniOoPEo3i9MDxbKVFZa1eJYUxStEXmIKitiBhiKpB9MfRc0fQt6AhsRmmck0NALGv94ZYOQ3ibUXoAH6HlVtmHM0hWcEoGjHp9uIMwEsmbLTUEqr0vw4Rvg/MwCoJG2bjK8Lol0qbk8zcvdr1c/rEMLkczEzFJQRpN1FzpS9TzPDjyh7gpY8MsJ1LNGNh/gXO0B9oM6MoKwmDICwXnz1EBEoqY6XtrII8IcgGx2Qe052r2ZsClduX6EJx2aJBGDwoc2UTY7Fz7x5CmxYOINxWPXIliVKOub7zBLg9NhzIJ5Ri8uzuRhARKmgrN5mgrL7sNupKug3Hm9p0KesyZyJUhP+xKdMcKRnHj/swB1XBx31x4H+ZocwVNUhiDqIDglCampNSneEkjIpqi4rpIoghZ/wCJYRIY2bpeTJlpG5ICR18bU+xCefmgY95iFavwy9SgB1oPQGGkcqMLj7RG1Ra24gk/nNPhcIiSrxkpWb6goPyApXzMNMRmSEoLEJ/Nx9aRhJHaJEv2F4joVpCT1SQoHzEUY3N8PiKLQqSdpkvxJf8APKoCOaNJrY2ijnPLQ9WV9q8f78zQycwTNmEoYhLOTUvVr2ZoA7TY9SAEbrrxLUp0d4q7PYJcnUSQpK2UiYg6kTAkF9Ja4JAKSApO4EC9pU+NJ/L0sTp+BjlJdhjqLuu3KnuIpiniBiZjqU0fYQTGTDY9MStaIqUYYSMvWtJUEukc2dmdhcs4tA8+Tehs1jQgMr4v6QrZ7s7TmHrIXlh+sAWeMHS8knrRrTJmFH4tOx3AoTya8aTKsZhkJlKMqUiYzvpKik1FSBej8tUMBn0uYFFK0kpcnUrSQ1/Apip7Rls1gGSuM/M1ECeDn8plJ86SpCpYVKSWMwpSQQgIBRKQpQfXOUpalKZ2CAniYGynNl4eYJkosWZQVVKk7oWN0n1BqKxXm+OE6aVhOl78TwJagLUpwuYolyyz7fd4LWuBK2sFGeo7zzLpapQxWGBElRZaDVUiZuhXFJoQbEEWdgiINmjYdlMqnJXqCUrkzEATUFaRqQr8tTqFSkkbXZRhbnvZWZh1r0+OUGIUC50H2VEXahD7MXi9VgZuJVGxyREAZJBVx25cHpz8o4UlSqAnUqgAJqolk03gmVidBUW8RQUpNPC5qfQN5wVkecpkJKVIUrUtCiQR4QgHTpBurUXctSKXsyklFz8fWNqAcEyiRkmIKg0ibf8AAqLFYchTLBBSXIU4ILUccav5iHaO1KCqqpjP+AAn0ML8fjhMmKUE8gX8RR7qVAeEsSpjdiA53LoLbrM+ouBFdeEA9p5g6k0Hp5RfhctmLUkS2Kl7JUFKAdnUlJJSKi/pEUYclBWoMh21APUWSkOHqwJsIhhZ+hTspmYhKygkEglJIDsbERo2ZKkJ3M2kbT7oxzLL0oQquopmSpQXQapiz45dKKCU+LVUg7kGimYluB5gv/iGE/MFzZqF92kSZIOmVLFEqL+Ikuq9XFb1DmFszl4eAFhw8oDXuGQT1D2BDgiTl4CYsHRLWsAsSlKlAG7Eij8ucBzZZCiCkgpuCGIa7g1Fx6xvsF24w6JKJQlLlpSGTZQdq1F1KNSdNz6ZrPO1C8QNOnSjSAUllEkF0qKmBpSlr3hY2Wl8beJoVKgXuISInKNYIw+VrmDUAw4qoDyHGK/2coUQWoWoQR6iK+qmcZnXHahJkjFao+WvhFWoxVr1MQRxLI+irXH0V9ZYXeI+wk0puxHAsRQcqjqIa9nJi5mJCwnwoBc1IB2BJ57CIZfkappJqlAoaVJO3Xn0jfdm8qQlLqZMuUNauAArX0cvwjXtsCLzM3S0mxszmZZqjLsNrW5nzwRLS7FIFXJYsA4JNalIjzvGz04o+BYlreklRAlkqLnu1skBRNWmAFRrrUTAvantMrG4pc+oT7MpJ92WH09CaqPNTVYQpUoH7+sJLhfcT7ppXYJC/wBP+8wpEtWvQQoKBYpIbSRcKBDiHkrGS8OLa5m3AfQfOActxRnDulEGczSFquo2Th1q3BfwKUfCWS7KDLFTKl77g3BsQeb7coYqcMOe4l+Gy+R1DMbmkyb7Si34QfCPL6wLHEmPirgKwXIAzLMNvAE6mWSoJSCpRLAJqSeAABJMXTssmpIC5S0Eu2pJDs7gGxNxBEuf+zzhIQkqmzUoAURvMGnu02AB1gkk+6BZ418zshMUozMQWly8Ohu7UdS5zOSQANWko0qCnBZ7kxl2aoK2McTRr0Jsq3Z5PUzuQ4qZJmFKWWlX/cllylTblqpWNli1rUhh2mwaQlE3W6FpZDipKT4kqI8IUl61Y3FIAnZmlNE6FEivgSoDhpDaT1IJgnJMVPnzFS1iZNlzGC9IUsymoiYlItpsU7oKktaDC/a24DA8zHUCwbGJJ8fSI5sgvSxtSnSOTvABqBcijxojLSgzJM5GmYDpUpIsRy+NGBcUhfKwBmJWfD4RQmpbkLkUIJ2BeHPXyDiKqcuFaMpc4HLpapZ0lBmmoHtuStBrUNpIN7GkZvFZqZmt0BRXpUVGhC6OQw9ksKHnxgqTgFp1oTNDKVpUkEEBx7yXoojk4sTtBfaDs5LlplqlKJd9b1CQAGJ3a9a+cZ7KOS57ORNtLFOQo67nM+yFCZUufh1qVLmKYSyFEuoKPhuW8CvCa0oTaEMrL9Qc0FKnmHHl9Y1srLCMOEJmkpcLUhaQRUVKDceIgghmUlJBBDxMZEuYpIWO7lu3iSkltzZgo14BzYRUj0q/c2cfM425YbFPPxMjIyokjUQEnhUnpE50oSlaVuFBnBBBDjhHoOa9kZCU/wAJSpatiokpcVYgjjuGatIw/aNM1Aly5qxMcakq9sBJ2lruU8QKWoITGrVwAvZ+krfp7iTvPt+kFRmK0qAlKKVKIS6XBJJarX+MajD45c8LwkycV4goWqUW7ty2peHUwFFJGtjwV+ICMlJUhB7wq9hiEihUt3AfZIZyeTByRF0jLsRrEwEImhQWFLWlKgsHUFEEuPE1+LRdCxORKVewe48RZONa048vswevIMQmR+0LkrTJb21DSC+4BqRW7NDrtDI7vFSsWiWlSJwE1SG1oTMHhnIpRgt2NnBPCNHO7dy1YeYtC9qyQAguqjFJotNWJGoNeG2LeBNIEbQBPM03FIZ4aaz0Sp/xB26cNxAOLnhZcJSig8KQyQRfSNhv5xZgZviAIcbh9L+e0GpbA9wgNXXuTI8Rli8eFLJCNI9xL0Q1AwZidIAf5wLOsCWFOIYCwFIcKwCZulMpABbhWgck8b3dqRdJ7GBax3iwG2qryuBEWaxKRjaQfg/3idNDW+5evn5iXBLcugaioFIAKhUhtiKC7WpBoyfwHUSggFiptCiA4SzakqVtfZ7tGmyHsyiSpaphStRNGBCEpoGCTvSpJP6RTmWIkmZpllKySDcMkhyG41q1d3hR9cXxs4+Y0ml9MZczGy5aVEOSBWwKjazcT8IonJYkMoclXHUU+UOMSZYmd5KWlypR0KSwRwIPAElqeULv2gpmhWp2WDR2NX3DtyMNh97ZHWJFZ2mBhwHtYOPUD5xfhK03UlSf6jb1oPWH373w8yROR3aJTqKglB0BSdlNV1g7CxsAHjO4OdpU5DhiGf8AEDvye8L3cqeJOoBKZkDLIDniQfJniB36/CDcwIJJG4JYcXc/KARCcRr5M5H0dj6Ih9onrmXYUJQiWGASAVEje5HUn4CJ/wCoGP7jBSsIik3GK8fKWSnW/UlCOhVwhtkmC1zKij/BP9wPWPOP9SMcpeaLUTRGhKAxYIQTUFmIMzvKg3DbRp3vubEYoXZWWH5CZ3G4EoJBLgHnyY2arwP5w+ztI1LaxFGbhT0pCjBpQVgKFDUmrhg5DPwhcqcxGq8uhLePiUE7ffwhvm0tUxCMTvM1JmUZ5yGCl8taChfNRW0AzMG66OmW7a9Kilgb840vZDLkqkzitpkpBE0JLFlyzo1aHfxJmqBo3gTEoWDQ62jGRIZF2dTiEyl6JgAB1pFTNIYIMu3hJNS7UNSXYrFSpQxCpcjDSyUvpq7pSGKnUdDU9sikabJsHNnTQhYZDWQwCBRizADcU6NAOdrRLOmVQE6nYOvxFAUrl4TpFgGNyYNy7bZRazaM9DMbZQiXKSoTJiVl0qSSkBCWHudFEgEgG1HeBp/bNBRNRKKlq8RARp1hSbqSFhiHtQg6TyJyuIxC1JTpUQULCwHYEpCgNqEO44EA7Qp7FZXPxGYuAQlgucqqTpDpMp6MpZTcbKFaNCOp0/pvu8Tc0zj09gnQCJBKZakHXpJUE0uQkMSyqWLUgYYvEFkBcxtgFKbfZ+R9DHqk/s5Jlyky5aAxUVKGkKc3rRhpDseQhRl2U4WZP7pEqctSUrpOmFEtIJc6UoY3L2Zq7R1dpsBB8TJ1OjFVg2HGYNNyrVhJS1q9uQiWpTamZlylhV1HR4CdyhnhWjEJkgEJZhqrVS+ANHCSQQwA9lo1uKxHdTVyES5aUJklgjUoLUgBaQBylpUHJerCCJeGlTcKpbFJKwlKtKnGkPUGzPYsCwDh4aR/ZzAPTusyv+4mFw+KBxxCkKIQFJ0pYsoDSFF2BAUxI5bw7z2Z3WhRCvGoJDjdQJFrCkL+zqsPJxhVpUAJRczDoCSoeJRSQClJSCQVH3wKQ7zvAnGJSmW26h4gSoMQCksXFU+IA0IheypHGW78QlBZAdvmU4mXolEhWoqAH5VFIagIdmNozOFzibIUKqmJBUTLKjpLvxdr7Q7womIJl6SGDVZhU+FBBsTToQ7l4zs+QQWKSl6tdn4eUNKi+ntxENTY6WBgYRnOdTJy/wCGoypbMEpJB3BKmNXqOFOsX5dkktOGQueO8T41AKK2lpJ91jV9JUb+UB5XkisRP0oKUqKfEs0CUgj3RU1ItxcsHjR4v/TQjQZeKUosWKhpH9LGiVOQ4e8IalFVAvUf0b2WMXHuGPy5mMXmqRMeXLShDaUKqpYDuFup2U5LsxsNoolSFu6ApVaKQ5qeYq8W4jJtE8ypuqUElQJUDsCaFmLsADasNsdkKdAKFhw9KBNCEmwFH1kGtGhihwgx4lcO5LY5+Opdl6Jn7JOlrdKpf8eX4mVpcS54KRUBtBrfUqMri1CouRvGjyxMlOKw2kkd8nRMB02mp0V2B1KBpwhBmGD7uctBfwLUk04HbyhwPwRDVYBDNwf8QQfrDSdhZaVIMuxQjUCXIXXWOVR8ekUzsGkB0hdSGBSXA57PDLCZHOmglKCQkgE0o7t1FDZ4YrrG7c3iB1GqDjCfUR7gMWmThwzKWpOpRF+SfKAEdpQDqAJJHHw8qcYIn5DOSgmXMwywpIJ0rOtFACkjSKDSQxvC7K+z4C/4iwpKX1S1EoLEsCHKdYrYENu4jDspssdmAJ57jyXU1oFYgcS2dnveA6ypvdloDlR4nYJHNhCRS0XBblqdvQN6QbmclcpaiAkS1VToUFBiHAJFXDtXekLMNh1LmJQj21qCU39pRb9YaqrGnGc5P7RU3C9sHgSydPBNx5MPlFZHCC8yyOZhl90rTWoKSAlY4hw9DsbHrEsNkqkqQVgEE1SSrSdwCQ3IEvQEtWGkuNi7gOPpJLJW3plsH6xeqU0RnSVJLKDFhQ8wCPgRHoEvJgcOky0ALljWEzAKgLYqUD7wJSstQFSgAwEZnNcs7yapYW+qpLEudyK24cvSE0ua9ioXAGf/ACMXtXSnvbuAd48pKr92pmajLrU39oKDfmECT5BSSCOBHMGoPo0NMpKSChWtnopIJ0rb+HqbapIpu9oHnSyoKo6g1X2IGkAM3FusLiZhBUBotePolSPo6T6pn6QVLThMMuY/soJdje4pc1IpHkGY5IJ+nVig6aeKRNatT4tTnYPpsE8Ker9t0hWEKCaLUkHZ2Or/AOseaY3CpEwaWSlhep60eNCisWgljNDUMKyFA6l2DyPDaUifiZhYBzKlKq3NWo7D3YivJ8tSvUmdiQl7dykgpo4chy7PXjaAMUtKSdFekLpuIcWI+/jDi6YMc5MTzWowqiatOKwUxYlpXipmsd0hJkyAwWQGB0ipLDUQWh5k3ZOTh0kysNiCtlB5kxDnUCkjwqAZiQH67CPPezB/6/Df/PLPooR6tmHapMifLlKHhXpBW/sqWvQhIDOSb3DAE8ipqqtj4XJ4j2mVCuSAIOiVMl61CTMllQIExczVo1Udu8U54Br6YwPabG6ljTZ5aU8kBSW/4gn1j0vtJiicKsIVpURcpCmFjQ0HBy7R5pnuVKEvvW1JS3sixsSoOQQx5M8CovRX2vwTGvwzbdy9CU4LDqmzEy0B1zCQlPFrk8EgOSdgPI+h5B2dGBTMKlFappTrWAQlIQDoQNwmqiVHdRdg0Zf/AEvR/wBdN1e7hgEdFTElZ9dPpHqQiNZYWOzxJoAHumcwGTpxIE1Uyc+ssEzAlDocJUlkuKVvubxbP7LyUzu+VNmJWUlDlaEhi/5KmpqYcTMOCFIIASsEKantBlfDePGchnJlzlkMp0qTqIDqAWkpreoAPnFNPSbAeepF7Lnkdzd5tnmBwwWsTFLWNS+7QVqfW4Uwajh2YigAtFiu10iSBh0zkgoSk+It3gWNSdM1TSwSlQPnbhh8wzQKUxPugeQHzFvKM+pPipDi6EOM7jF2vWvpZ6FPzfCzEsVzCagETJK1JHhcBWk+GlUlxW1mIw+LwyANBL1PeKLqLhikFzpSwFAwvZ4wWCXoWCLx6H2VxKVJWFAOCCHANwa1HFMDt0YrGQTKI4cxRPEmZN1pxJQS7jTLVc6izniYsmYfDrbVN1ECrpQHPFtjajRpMyTJWlRIBYHZP04x53PKKhvv1iaamccMYO6upe17mzyLsXIWQt1rAdiCUVLMQUEMQ5inEypyTpRi0DSr3pQWTVmV4w42cMececzZ5SfCtaei1j5GKBOV+Nf+4wY//PZu2i66mmvhVx+U2+K7Pz5qFCZjVLSVElOhQR/KAJpLDgAR8YHkdiizK0F7MlXUFj8jGWGLU3tr/wB0cTOmM4mrvSzMLUaK/wDHsn8pnCym9ssDkfUzRTeymhJUEkqTUEaWTpNyPC9QOEU9oMMiZiJqgWKlOzA0LMfa3DGE8vM56apX8AP0MWK7RYh3cOwFNOwbcXggotBzn9oRq6GGP7y5JLkaleAhI1JIpxDmohjhsWUElxVhQFNgBQpNHcPCBXaJbnVLTX/25derCJp7SJJOtADhqBSaXA4R38YeRKfgaewD94zzHCS5i0rSoyVpPuK8J40aiuf61iSJiiAqaoKVYkWIoUuDuPEOYA3gKVnkgirPsyuNOLxbhcdKJ3HAgvwr7N6Xga1WIxZQAZNmnqddjZxGs3MlKQEL0qSg0BTpcB6L0gU4C14zysqV3moLAqCNIAbcafE4IoYY4jFoHFvLY05iIfvCWSTqNWNmB5Ghp0jnS5hysstNI5Jh2OzIzJQ7xI1Cy0sCFBnJSdlHYMBq6OrWpQB/iMGLgkH4O1v0i8YpJHtj69Xvwj5WlT15DSoNpN9QNSoWd9hAkS6oEKCMwz003EFucSeXZouVLEoMXCme6nuEg2DNffaAJ9LAtbYv/KBU0avMQTNSQghINaUNDXUDRiRVq8IjNw5AZLUJuCTWwHEJHh4h93MDAdcgDGfpLtpaXxu5x1yZyf2eXLT3kqapUtelKkOpH8NKSEhZSSVAezpf4FoB/d+lJAYbAJCnLbJAFageu0F6k6CaqIKRpWGZnALKABb8XIRSSU+1rY0AAdykXTZtqg2vCwrIhnoWwe6A/ulfBP8AuH0j6Gn72V/40/7Ef/uPonZB/g6vj956V2/zSZLkSlAJUSo+6SzpNQxpw3jzxWbzSrZI5JCT5bxTjMymTS8yYtZ21Gg6Cw8gIjKjfp04qTB5MzLb/VeEBSjuREzhWSpblwkkciAWiIVF2JX/AAV/yH6RcmWVRFWUzNOIlK4LB9KxpsyKZs1E1RLyylWkMyiguhzcMpiwu3WMlhVfxEnnDU4hwYragYwtT7RiPsRnijvAcnPVyFq1oC5CrBLlSQw1ak301cEbKbaEoxJY9Y0GJxOmWFt/6UtKdwNKUqWpqVJVCmo0tdgCkRyjUNW2RG3YqRI/eJnSFEpnYdadNwkomSzQ3Sfynyj0HvBr07s4qHNSCw5frHjeQTP2bHYfEaltMWJK0BmWJrpClWqkqBo1mtHsUzCJK0rI8aAQDyNx0jJsqattpOY+HWznGJHGJJlTALlCwPNJAjwLBzm09P0EfoTT8SPmPpH50nYnStZFZYXM00ZWkKISCKh2ax4w7obFXIMVvQtgifTsQ81RrQsOjOPlEkLrAs1Y7zr+oiYU0atXUTtXdGSF1jS5NjdJI4p+X2YxveEQ6wM40PKLOuRAKxWPcVmJ8QfaM0rFeIvxPzgnFTqn72hMpd+sRWu2VtJaXYpncQPHQqOQeLBeTmdQYmVRXEJky0c3U6lM2ZEIEykVlcRQoNXnaIzAzjgSPSBhhHfTPmVrAitUuOlUd1RTAaMgECfNSBlYYPYejfKCY+0xBUHiWU4lCVqTZax0Wv5O0cVipn/kUf5gFfpEpgilUUK7eocAHsTqsbMG6T/S3yjn71WNgfWIERUtMBbcOjLCtD4hic8U1UnyMSTno3Ch99YWGOKgfrWCd6KfEeS+0KR75HWLkZ2PxiM2RHBLHCO/EN5AlTpl8EzUfvZPFPon6R2Mt3Q4R9HfiPoJ34cfJ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514600" y="5638800"/>
            <a:ext cx="4724400" cy="990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a singer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9218" name="AutoShape 2" descr="data:image/jpeg;base64,/9j/4AAQSkZJRgABAQAAAQABAAD/2wCEAAkGBxQSEhUUEhQVFBUWGBcUFBUUFhUVFRQXGBQWFhQWFBUYHCggGBolHBUUITIhJSkrLi4uGB8zODMsNygtLisBCgoKDg0OGxAQGywkICQsLCwsLCwsLCwsLCwsLCwsLCwsLCwsLCwsLCwsLCwsLCwsLCwsLCwsLCwsLCwsLCwsLP/AABEIAM0A9gMBEQACEQEDEQH/xAAbAAABBQEBAAAAAAAAAAAAAAAFAAIDBAYBB//EAEsQAAIBAgMFBAUGCgkEAgMAAAECAwARBBIhBRMxQVEGImFxMlKBkaEHFCNCgpIVM0NicpOjscHRJFNjc4Ois+HwdLLD0sLTRFSU/8QAGwEAAQUBAQAAAAAAAAAAAAAAAAECAwQFBgf/xAA8EQACAQMDAgMFBwMDAwUBAAAAAQIDBBESITEFE0FRYSIycYGRBhRSobHB0SNC8BUz4XKC8SQ0Q1NiFv/aAAwDAQACEQMRAD8A9vvQIK9ACvQAr0AK9ACvQAr0AK9ACvQAr0AK9ACvQAr0AK9ACvQAr0AK9ACvQAr0AK9ACzUADdpbeggJEkgz6fRoGkl14HdoCwHiRao6lWFNZm0l6joxlJ4SAWJ7YSt+IwttfSxMoj06hIhIT5ErWXV63aw2Tb+CLcLGrL0Kw7SY4a5cI35v08f+fvf9tVl9oqOd4P8AIe+nzXii9h+2JH4/DSJpctCRiEHgAtpT7I6u0esWlXbVj47f8EM7WrHw+ge2dteGe+5lRyPSUHvpf10PeU+BArSjKMlmLyiu01yXL04aK9AZFegBXoAV6AGFqdgQWagBZqAFmoAWagBZqAFmoAWagBZqAFmoAWagBZqAFmoAWagBZqAFmoAWagAdtnbsOFAMz2LG0cagvLIekca3ZvGwsOJsKZOcYJyk8JDkm3hGcxG3MZP6AGEjPXJLiT0N9Yojx0tJ5iueuvtDSpvTSWr14RdpWTe8nggOCDX3gacnjv5JZVP+GW3a/ZUCsep9oLmT2wiwrSkuRqbNhB0wmEHisCKfeNajXW7jz/Uf91ok0eBCqVivECSSisXiJNybxve2pv3Cpvzol1h1VprQUl+ZH2FB5g8HIcI1u+ADf6pNiOR11HlrbqeNZ1acNX9POPXw9C1GrLG4pcOQNBmPIAgfE8qbTak/aeEOdV+RFHHLxO7Xws0nua6fFTVyNW0h/a5fHZfQibqS8UhuKg3lt40jWvly7mMx35xukQdD4hr1dp9ZdP8A24JfNkTs1LmRbGJ558Qp9YYiRreOR7ofatTx+0FbO6GuwXgy5he0xiNsQbx/19gpTxnUaZf7RbAX1VQL1tWPWKNw9D9mX6lStaTprPKNRmrZKgs1AHQ1AEZNKBy9ACvQAr0AK9ACvQAr0AK9ACvQAr0AK9ACvQAr0AK9ACvQAr0gGV2p2keVmiwOXukrJimGaKMj0lhX8tIOBPoKeJJBWsvqHVaVosPeXl/PkT0aEqnwKWA2WsZZ7tJK/wCMmlOeWT9JuS9FWyjkBXEXvUa91LM3t5eBp06UKa2CKR1UjCUhzkdnIQZnKovV2CD3sRVmFlWlxFkTqRXLI4Jle+W5tbUqwBv6rEWbhyvTKltKljVjf1TFU1LgmtUeEOOE01yQJMQoWGAitDiLkjaEU3S0OUhvzcUbi9wrzQWp0ZtMkjLPI/s7tD5u64dj9C5ywE8IX5Qk8kb6l+B7nNBXcdG6n94j2qnvL81/Jl3lvoeuPBr71vlEcppAI2NOwIcvRgQV6MAK9AGP+UrtXLs6GKSFI3MkhjO8zEL3GcGykX9E86RvAq3PMsV8r20SGI+bLoT3YW6fnyNTcsdg95w8mZVbqoPvANPGDmkA4kDzIFADqAIhiUzFc65hxXMuYc9RxHEUAS3oAV6AFegBXoAV6AMnt3aDYl2w8TFYUOXESKSrSNzw8bDUAfXYdcoN82XC6x1VWsdEPff5ev8ABctrfuPU+CTB4QABUUKqgKqqAFUDQAAaAeFcQo1bibe7fizScoxWC3OEhUNK3E2VQCSzcQqqNWNgdB0J4CtSh0uK3qPj5IrzreRW3sr/ANgnqrlaU/pvqq+IUHwelqXtGj7NCKfr4fT+RqpylvIUOERTmC97gXYl5COhkYliPC9Uat3Wq+9Lby4X0JVCMfAmquOOygIuZ2CKPrObDXgB4npzq3SsatTwx8RkqiQKxGMLaRgqPXkFmP6EXEeb8LeiafKlbUefbl+X/Py+pLCFSe/CL+H4Dn4nifO1Z2faHSWNicU8jOsvDx/4aknDSk/NCJjbVGKMdaZOI6LB2NwodWVhowsbEg+YI1BGhBGoIBqS3rypTU48om2nHDDfZraTSxlJTeaIhJDwzgi8coFuDrqbaBg45V6TZXUbmiqi+fo/Ewa1N05uIaQ1bZGiJzrThuTCfKv2gxOCiw8mGkyZpWjcFEcNeMst86m1sjcLcaZIWO5L8l3amfHwzHEZC8ciqCi5bqyXFxc63DUsXkJbG1zU4bkzfbTYkWM+aRTAmP5wSwVipNsJiSO8NRqBTZIVMqR/Jrs1QQMNckEAvLO+pFgbM9vhQ4oXUzRbFlzYeA9Yoj741NKuBGAflRwRn2ZOiqXa8TKqgszETxmwUaknUWpJLYWPJh/kZ2ZicPi5RLhp4Y2gbWSGSNM4ljKi7KBexf3Gmx5FlwVflO7J4jEbRlkgwzzKyRFmVQQG3YSxPWyCh5yKnseq9jo3jwGFSVSkiQRo6toVZECkEeynx4GN7hjNSiCzUALNQAM7Q49oofo9JZCIob62dr963MIodyOYQ1Xuayo0pVH4Ikpx1yUSnsrY4jRV1CqLAEksepdjxYm5J4kkmuFVrO4qOrXe7ecGs6ijHTAt7QxywgKBmdriOMaFrWuSfqoLi7HhccSQDoqMKcMvaK/z6kDbb9QdFCc28kIeQi2a1lRTrkjH1VuB4mwvewtg3d+670raPl+7LEKWnnksA1TTy8IkZYjwpOp0Hx/2rRoWFSe8tv1IpVUgVitugZVwiiVmYIJWJ3WurFSNZbKGbu2UhT3r6VtQs6VtTdSe2F83/BE9clnwHSQgHO7GSQXs72uoPEIo7qDyGttSeNYFxfVaz08R8l/m5Zo0kmCsROFuzcFBY26AXP7qSlTc2orxNB4jDIbw3CqrWJtFOZPenkROFvH5E/71oRp9y29URt4mV6zyQkZbrfpof4H+FTyhqpKa8NmNTxLBUmWqXDJ4sovNuJY8R9UfRT9Ny7DvnW30b5XueC7y3Guj+z172q3ZlxL9f+Sre0tUNS8DZxmu5ZkJkLnWnJCMFbd2bFiNyk8aSoJSxWRQy33EwBsfEikaBMl2XsjD4bMMPDHCGtm3ahM1r2vbja599KopA3ks4vGJEjSSuqIouzsQqqOpJoeEJyZ7ZvbHBY2eOKCbNIjs4BSRMwEMqkqXUBvS4U3KbHYaQP278qGEw0zRBZZ2QlZDEEyqwNmUM7DMQeNtPGkckKomp2Fi0lw0MkdyjRoUuLHLlFrjkbU9boa+SbaAvG3gM3tUhh8RSNCJlgtS4DJXjH0rnqkfvDS3PuK+6jG4N7FjNRgMizUYDIs1GAyLNS4DIMlGfFr0hiL25ZpnyI3mFhmHk5rJ6rPEFHz/AGLFut8jtrbTEIAAzyvfdxg2zWtdmP1I1uLtyuAASQDiezGLnN4ivH9l6lvdvCBeGhKlnds8r2zvaw09FEX6ka3Nl8STckk87e3krmXlFcL936lynS0/Ev4fDs2vAdf5UlvYzq7vZBOooj8fjYsKoLXLNoiqM0kh6IP3nQDiSBW9a2MYe4vi2VtUpvCAUxkxR+msEv3YVN0/xT+VPn3RpZbjMdKCjH3PqXKdrGG892T4aO8zHlEoQfpuA738k3Vv02rI61W0QjS8Xu/h4DZS1z+BNjjZfPh7OP8AzzrBp0/ZUvMmpe8CtpYUFZUPAqyH2rlPxNatlHF3BLwf6Dq080X6hPY7kxgMbshMbHmShtm+0LN5MKp39Ds3MkuHuvgytnbD8C9VYQt4E6Ef8/5pWr055jKJDVK8yZSR7qz7in26jiSxeUPwpuSp5iprLEnKm+Ghs9sMrSryrPqRcZYfgTRZUljDAqwurAqwPAgixB8CKdTm4SUlyiRrKwE+yWJLwBXJLwloHJNyxj0R28XQxv8Abr1G0rqvRjUXijn6sdE2i3jsUkas8jBEQFmZjYKBqSTVvwIXyY/BfKNgsROkKGUFnVY3aPLGzE2A45he5Auo40zUmx2hpZNlmqQYA+2XZ8Y/DGAyGM5ldWAzDMt7BluMw1PMa2PKmyjlDovDAnYv5PY8DLv3lM0wBCEJu0juLEhbsS1iRcngTpzpFTwLKeTs/wAmGBedpW31mYs0QktHdjc2IXOBcnQNR20HcZrZ5kw8LNbLHDGWsg9FI0Jsqjoq6AU7hDeWeTt8rGKlmCxYaIxuciw99pnzaACQMFDG/qkDxqLW2SaEaf5Te2suAMcUCrnkDPvZBdVANrIvAtzN9ALaG+jpvAkIpknyYbfxeMjlkxQBUFVilCBN56RcWGjBe73gPrEcqWDbEmkjbhqfgYeC7V+ULaImljXFZckkiBUiw9+65XnGTyqDUyfSj1H5N9pTT4FHxDs8ueRWZgAxs5y3AAt3SOVSQy0Rz5NRmp+BgDxW0xFNLlXeTNu0jjvbREzl5Gt3IwZjc252AJIFYPV5RhJTm8JL/EvUu2qbWFyVcLAQzO7byaS2d7Wva+VEXXJGtzZb8ySSxZjxl1dTuppJYiuF/nLNanTVNBvCYG2r6npyHn1q5bWCj7VTd+RDUrZ2iVNt7dEJ3cY3kxF8v1I1PB5iOA6KO83Kwuw2adHK1S4/X0RHSpSqPEfqBcHg2ZzJIxeRvSduNhwVQNEQclHmbkkmfOrZbI1IU4UY7c+Yew2HA8KmhArVahR2QM0atzlJl14jeMXUH9FSq/Zrj7+TubyUY+elfLYih7MMsCdlpvnU8s59CSbdxf8ATwaJ94mV/tmtW8pqFWlbLiKWfi9xKEn2p1H4kuAxZxGGWZrXlEchtwGeVD+4023pqHUpRXhkfOTdCOfQvwHdz24LMP2qD97Rg/qaf1ehrpqouY7fJ/w/1HVFiWfMK1zuRpYwTd63hV/p0sVGvQjqLbJJjk0v0/dU/UqWY614DaT3wVInswPjWXQqaKiZNJZQ/GrZvPWp+ow01c+Y2k9ihJVGJZiO7MSWxOJS1gUw83mzb6Jv8sMXwrvvs7U1Wml+DZkX8cVMlrtBsxMVDJBKWCSCxKmzCzBlIJ0uCAdRaui05WDO1YeTM9nPk6w2ElE2eSZ1N0z5QqHkwVRq2vEk24gX1psaSQsqjZsr1JgjyLNRgXIs1GAyLNRgMnL0YDIOwGwsLA5eHDwRObjNHEitY8QCBcDwFIopCuTLs8KOLOquBqA6hgD1AIpcCZZINNBwHAdPKjAZO5qMBkpbKiCJoAO/LewAJ+mfjTYxFkx+DWzzH1pA37CFT8VNLFA2PxuMWKN5HvlRSxsLkgDgo5k8AOZIok1FNsFlvCM9g4yM0kgG+ls0tjcCwskSn1EHdHU5mtdjXm3U76V5Xb/tW0V/nmdHa0FShj6mj2dgsgzN6R/y+A8as2lqqS1PlkNarqeFwCdr7eLMYsMwuDllnsGWMg2ZIwdHlGo5qp43Iy1dqVIUEnPdvhfu/QbSoyq8ceYL2FApijPEsquxJuzsygszMdWYniTV6W8jRpLRTSRosLhxUsIkFSoLbndw0tjYshjU9Gk+jQ+9hUsnoi5eSz9CpN5KO0bjDuEuGky4aIrxVpmWLOP0A5byU1y/RbfuVnUl/niOuZYjpQP7MIEjkKiwX52yjoN/LlHsBAq5V9vqUn5Y/Yc9rZIH9kGvsyI+rh1J84yt/wDspIx09WkvViSf/p4mi2zgyynKbMCGQngHU3Qm3K4FxzFxzrWqQTTjLh7P5k/vxwSYLFCVFcC1xqDxVgSHQ+KsGU+INcTc0ZUKjpy8BsXlFrDtZh7vfpRaT01oiTXshJluLHnXRTgppxfDKqeHkDSaEg8q5apTcJuL8C7HdFzFG6K3v9v+4rTvF3LeNQhp7TaB0tZUS3Eh2RMI8WCeDQuD5pJEV/1Hrsvs1P2Zw+DM/qUfdYambU12K4MR8jM1LgQWajACzUYAWajACzUYAWajACzUYAWajACzUYAxvb3tPi8K0ceEw5kLjMZDHJKt723aqlu9z1PAiw6RTk1wSwgnySbam2kdnxHDxqmKchp1UoGQNmZt3vDlBzFbgkkXNtdaHq07AtOrcvdisPi44D8+fPKzlgCVZkTKoCs66Mbhjzte16dCLS3Gzab2J+0T5jBHpZpN446rCpcftdxWV1yu6VnLHL2+pasIKdZZ8CTZvemUeZ9wJHxtXCWcM1UdBX2psrdpNrO7vh4yY0TKszqbSMWRX3cZGqDK63f0tbC3pVt1qyt4p4zJ8eS9Sra23ee/CBEVlAVAFCgBQBZQBwAA4CsjLnPVLfLNntpRwgJszfbuPOS4yLbJNJDYZRYARqCfaxrpa0nl6Hj/ALclaFtUlBNvPzwHMHiyn18TD+c0jyr53dnRR+kBVOVS+hvFxl8EskE6EF7yaCOL2k7CKJ2DiWSMxuAASY3E2UlTla4QkWA9A0K/lXtqsXHEkuPjsU50tMo4eU2GJY74nDR20iWTEsb6Bsu5jBHO++mI8Y6tdLoKnTf0/kgqS1TBnZqMmLErzD4yP3YmYD4WqrUWm/n/ANrJZPNFL4grskgfByRLzhcD/HwyYhbfr/hTrqHb6mp+aX5bfsNi82+PJmiO0xMoaJM6sAVcsqo1xe6kXJHK9tbaXFiZrvqNtQm4Se65wsktJywngFo08Mtt3HkmNx9M9klC6i+6Ns6qLaWuh5vWRdztr1a4uScVvsstfXwBykpcc+pcbFzLqYlNvUmuf86IPjWdChSynGb+cf4yPbljdBbDbaiZlRs0TtoqSgLnNicqOCUdrAmysTXSujLTqW680U9S4ObWjsQ3XQ+fL/nhWF1Gjuqi+DLlvLPslGfbEcKwpLoJ5xh1bSys6O6E+BZMvmRVnp9H7xbyh5Edd9uaZ2ZSCQeI0rEnBwk4vwLcHlZA+1Y2KgpowPwIN/iBXQdBrducvh+5Be09cEaadu8a9Bjwc1LkZmpRBZqAOCQXtcXte19bdbdKAO5qMALNQAs1ACzUALNQAs1ACz0ALNQAs1GAAO2X/pcHTcYn37zCfwvXN/aX/wBsv+pGt0hZqv4BDs8Lysein4kf71y1jH2m/Q2L3aCXqZ3HP/SMS3rTH/JHHF/46tX/AL8V5RX57k/TY/0s+rIA+tVIrdGi47M5sqBmhjDTCIiJTcQ5wFMeaFstyz3Atpa7I4HCulraIVI5918t+DMOncVtDSe64XoP7FpjcSillVXOYlHRo9BexJ1Kg6DVaHCMq/bp8efgO+91FS11foF4MGpxGEYAod8zMBpdlw2IzB14FgwsTx0IvSVIYUtS3xz80V68oyipx8WHNmHNiMTJb60eHU34rEmc+X0k8w+zVi3Wmml8yrFcsr7FXJjMZEfrMmIUdElRVP7SKY+2qN5DTXjU844+af8ADFXuuPqZvs1GVaGFXylsOICcpIDYOV8PKNGUhmVkW97jJccKkvktdOq1nG31WV+YsIvQ15/sMwWLMaCN5JPo80IVBqdy26JARc9u6Nb8xUE7Og6jm4LffLfn+RoU6UO1Fyk/gC48SmPLRQrK5VlVt8xujE9w2mYsCGU/V4rVl0uxOKeFnjC/gSFS2nCWIt4NNgdlOQwbBQb2KyzBNyveyhs65gO4wNwb9QdQQKdXot25twrberZRjc01/b+gW2HhMNiII5fm0WuozxRFhlbuMCLjWysCDzBpISqU1oc8tbNpiSSbzgMYqHOhXrw8+VQ1qfcg4sdCWmSZhO0mHWVIo5AcpnQGxsQTHMlweTDPcHkQKp9NrSo9xrlLP0ZauaanpCmyceZ1aKUg4qAASgab5PqToOjcxybMOl5b+2jXpq4peP8AjXyIaM3Tl25FjDC5POqdjlZL1RJovYg9416hFbHHy5I81OwNyBe1+3fmeGaUWLkhIgeBdr2JHMABmtzy2502Q6PqeLviC7mVnYyk5jJchyx55hqOmnAaCplThgglVnnIf2Z21xsOm9Ey+rMM59jiz38yaTteTFVfzRq9m/KVC2mIieE+sn0qfABvZlNMcZLlEilF8M1mztrQ4gXhlSTqFYFh+kvEe0UmULuWpJgoLMQoGpLEAAdSTwoe3ILfZEDY4AFsk2QcW3MlgOtiMxHiARUP3innGSb7vUxnBYSQEAggggEEagg8CDzFT8kJ3NRgTIs1GAyLNRgMgXb7AS4ZuZaSL70LSW/Yj3VhfaKnqs2/Jpmp0mX9fHoF+y6/jD+iP3n+Irk7GOzZs373ijFo1zKfWxGJb2HEykfC1SX/APvP0SX5Gh0+OKC+YiarR5RdlwarY2DBw+HINmWGMA2DAgol1dToymw08AQQda6vOG01lHNSjqimnhh7BzSxiyxQHqys8N/sZH/7qsU5U4L2Y4KlSE5P2nkFbQumJglkCIrTMSFYuAfmeJLtcqtgQgNrcbnnUN1icXj/ADcFmMcPzH9l4iIEZhlaS8zA8mmYzOPYzkeykSw/gWFjQhu1zusVh8R9Vr4SU8gJSGgY+UqhB/fGmXFPuU/VbkMtnkzU8DQz4iUA2wmJOJsL96GZBLOQBx0lxBA5slMjDuwXqsfNcEyqLsuPimGtmRRFsRvBIkxlWZGSGdyquiuo0ThvDNfqQT0AnnbU6tJRzuvFeaK9K4nTl5rjHoTbLwMEMsk2WaWV23j2gkjLvyLPNlXTkLgCmU7ZqSnWnqa4JZVsxcKUdKfJT7VGXEHeLFkUJkkhzgyYqLMGMUmU5AAQSou2a7KSqu4aW4rOcHCm8NrnyEpWrXtS8PAJ9m8arg5TdWAdT8DpyPDTwrlbRSpzlSnyW7lJpTiHKvFQxfbaLdmN+RngPtMyo3/d8aqxpYrSfg4y/QtwnqppeTQ7A7OWeWSzNFLGsUsMyWzxsxmRxY6OhCJdG0PmARP02s426XKy1j6EV5D+r8iaPFSJKyTxESBVYvAryQyBiwVlUAvGTka6sCBbRmqzHpim3UocPwfmMjd6FpmEMS3eNdtHg52T3Is9KIee/K+5KYZeRaVj5gIF+DNSY9pDk/ZZ5pYipMDdmPWYijI1wTJVxA505SI3TZKji4INiNQRoR5HlRhPkROUeDY9i9q42XExQpLvBqbzDe7pBbPKCdc4Gikk2LAczVO8jCNPJds5znUxg9g2hjlhR5WvlQFiBqxtwVQOLE2AHMkVhrLlg3n7MdwEmxViwV5XdJI4czSLIwELJHc7tbhMikWsRZgO9fWrCrzysMrO3hpeUOwc08kauIDcqrEOwiJJUFgim7cbjv5f41fd5BPBRVlUayTYXEiRFdb2YXsRYjqCORB0I6ircWpJNFOScW0yTPSiAntKbRxva+7mibyDtuWP3ZWrO6rS7lpOPp+m5c6fPTcRZoezKWjJ6ufgAP4VxVmsU8+pv3zzUx6Hn2Aa8St613+8xb+NNvX/AF5fE17Ff0I/AlYaHyqCPKLUvdZt9hD+jw/3Uf8AprXVyXtM5qL9lBdKciNgPtphGkhjVFLEzJGbXuqTK+Gke44ZUnc38Klik+SGoG2cBlXm17DwUany1Ue0UzA/V4EO0sAs8TxPfK6lSRoy34Mp5MDYg8iBQtnkHusGZ2RjScWm+C7ySNsHihyOIw15oiF9WWGWeQfm2FNpw0ao+HK+ZCnvuWdhkxYgQtxVDhsxJuyxHe4M66teGScFvWieljHDa89/5Fi8PBpmFHJMngqYiCopRJ4TMxiUOEm+cICYibzxgXK30aaMDw9Jedsw1zZqde3VVqS95fmvL+B8l7L8n+XqbKNwwBUgggEEG4IIuCDzBFVWsbMpoz/byDNhCeaS4Zx9nFQlvhen00m3/wBMv0Y6Laa+K/Ug7OvbEketCT9yRR/5apWD/oyXk1+hbvlia+AXmsMUv58LX/wpEt/rtXS9IltKJj3S4B+KbvGuiitjKk9yLNS4G5B+2djw4tQs6lgpupDMpUkWJBU/A3FI45HKbRjto/JvxOHm8lmF/wBonAfZNHtL1FzF+hltpdlMVDcvCzAfWj+kXz7uoHmBS6vNYDT5AQpS7MTLQ2xFHAuzPbvku2F82w2+kFppwGseKRcY0tyJvmPmB9WsK8uO5PC4Rt2dt2458WGUb53Pca4fDvoeU2IU8R1SI++Tpu9a/ur1J/ffoO7QHfsmEHotaTE+EAbRD/esuS3NVl6UqelahWtT0os7S2kIInlILZR3VHF3JCxxr+czFVHiaih7UsEtT2YkOz+zkC4dRiI42cJeabKA+e2aR1k9JLMWIIItyqzrk3syo6cVHdGb2H2ow8kMWbEx7woubOyo5awuSptqedtK24S9lZMScfaeOAntCIYiCSNGBzoyqykGxKkKQR0Nj7KWcVODXmhIScZJh3svPnwcMlrZ03ljxBa7EHxHD2VwkKPal234P9zoatTuPUv82PO9gp/RcP8A3MR/ZrVG83uJ4/EzoLR4oQ+CLoW+lQxi8p4J3OOHua7ss+bCYYniYIb+e7W499dY+TnFtHAbSnoYySlGGWwW1N7tDE+phY48Op/tJSZZ7eQSAfZpZvTFBTi5zeC7je0cUZAZlW+gzMFv5X41X7rfCLitse80jMdp3kdHxmGS8+FdN/GpvvEjyzxOptqwjmYEW9GaVdbKatU3nGShWhh7eAV7TYhd3BtKDvom6kkIGpw7G5frmRZJR4CWSlS3wxkuFJGtFMJsnGFNaHJgvaENV6kS5RkZvDbVOBbgXwxYZo1BLwlmtnhUekpJ1jHUlde60Ekqq9rZ+f8AP8iXNppXch9A32pxSSbOmljZXQx7xWU3UhWDXB+zUNKLVTSyjn9QbsE/01P7jEfCXC1n2P8Atz+K/c0L/mLDHaCXIY36Z1+9kP8A8K3+lPE5fAx7jgoYpu8fOupjwYsnuRZqcJkWagMizUBkjmxCoMzsFA5sQB4amkbS5FScnsVcRsBcZq+HQDlLOhV7fmKLSH2lOovVCteU4+6ssv0bOpL3nhATafyYxKM2Hkcutm3c2Vo5CpvkJABVWta5zWB51TfUJtNS4ZfXToZUo+AYxO2XxDCCISws4YyPIjRPGilRIsIYDPJ3gMy3Vb5rnQGio6Mye5fb14hHYMri48PEqItgoCRRJYE20VF/ny1J4E0kZOTHSpqCwhbPTIGLHNI7Z5G5FrABV6IoAVR0FzckkpOopPYWFHSssbho/nM4Y/iYGOTXSScXVm8Vj7yj88sfqAmWPsr1ZXn7UvRAT5XO0Igw4wqH6TEDv24rCDZ/vnueWfpVy0o65Z8EUbyrpjhcnjVxW2YntCVADcaHqND76RxT5Qa5osJtGZBZJ5lHRZZFGvHQNUUqFJ7uK+hLGtU8yKCZiAGZioFgpYlQOAAB0AtWfUhT1ezFfQ0acqmn2myyscfQe4UmB2WHdh9o8ThCNzKWQfkZCXiI6AE3T7JHtpkqcZDo1JR4PZey+3o8bCJY7gg5ZEOrRuACVPUWIIPMEeVVpRcXgtRnqQZpABs2yEMjSqMruAJCNN5l0Qv1IBIB4204Wps1qWB9OWh5Q1Ngw3YlFYtoxYBrgCwGv1fDhqeppFDA+dbLyWdnbOiw65IY0iS5OWNQi3PE2Aten75yyHbwFgtmxRRbmNAIu/8AR6lbOzM6gHgt2bu8ADYaUrbbyN0rGCXB4YRRpGtyqKqLmJZrKABdjqTYcTQ3kVLBKaQcipixpUU+Cek8Mx23Es8Y6sWP6KqdfvGOsy7emjJ/L6mlGWpxj8/oDMdhJDFMkEm736PHIjDNE+dSpcr9WSx9NeOmYNYCqNr1B02lUWUuPNEdxZRqe1DZhzYDXx0f/T4g/tcJ/OnWP+3Ufqv3IL/+0KdrxdIwOOZj7gP5itzpa9uXwMi44KWLbvnzrrYL2TDk9yHNS4G5GTTqilnYKqi7MxAUDqSdBQ8LdipN7I5g458RrAm7jP5eZWAPHWKG4eTzJRdbgtVCtexjtDcvUbGU95bBvAbEjhIc5pZR+VlsWHXIoAWMfoAX53rKq15ze7NajbwprZF2SSqzZbjEpyS1G2WIxKGOwMcwAkRWscy3GqtwzK3FT4ixpIya4FlBPlAXC7FiYzCSNZHWS2aUGR8mVWis73awUgceIbnenzlNYaG0oweVJZ3OzYPEQgiIvLEbArm+niH1tzI57+nAMbjiCdFog4ye+z/ISalFYi8r818ApsztBhkjIVgu6X8RlZJlA0VVgYB7nQAW1JFuNSxpzct/Er1KlNR28DxbtRjpsRiJJ8Qrxs50Vwy5FGiIMw5D3m5510FCnGnBJHOVpynJsEkVMRDSaMi4OKxJqGrPESWnBNkhaqBdHK1AF7Bza60Abz5L8YY8dkv3cRGykdXjBkQ+xd8PtVHVXsklJ4ket4pXK/RsFa6kEi4NmBKnoGAK3GovccKrrHiWHnwKWzsXiJQfoIldTZ0OIYlDa413OqniGGh8wQJVTzumRd3HKLAixh/JYdfH5xI3w3A/fS9r1E7vodfZ2MPCbDJ4fN5ZD79+v7qVUkJ3WRz7Gl4yY+SMc93HhkB9sqOR76d24je5IB7YxGAjUhsbNipuEcEWNZJZZDoiBMMyWuSBciw4nQUYig9vGQr2d2a2Gw6Ru5d9XkYszDO5LMELknICcoub2Avreq05ZZZpxwibFPUE2W6aMdtSXPiG6RqE+01ncfd3PxrH6nNKMYfM0LWOZOXyGLWKy2EOzUd8bm9TDuP1s0Vv9A1q2KxQk/Nr8kzHv3/UivQLbVOfFRx8lhldvtyRKn+nJXRdIh70jGuZYwgTjG75866eC9kxZvcppI8jmPDpvZBo2uWOLS430ljl4jugFjfhbWoa9zClzyT0LadX4BzZvZZFZZMS3ziVdVzC0MR6xQ3IB/PYs3HUcKxq1zOp8DYo20KfAeZqrNlpIic0xskSKc7VHInggdKpNQvJai0gdiMYYpO6TKdM8QIzJoO8GJCpp9RiL8RbW9u3talZbL5lC5vKdF7v5FyBo52zRSZJ1WxBHey3NlliaxZL3IItzysLm6ypzp+zNDFWhV9qmy+u9HpQh+hhdbnxKy5cvkGak0RfiL3ZrlDNtQYcQGTFxI6KAd3KiSNmOioo1BckgAA6k0+nCWrESOrUi45kjN7NhKwojgXCjMvpKpOpUX4qL2HgBXTU4YgkzmKk8zbQL2l2Sws3BN03rRd33pbKfdQ6fkIqr8TGba7Gzw3ZPpkHNAc4HjHxPsv7KZJSXJLGUZcGZiGtVLh7It0VuPqqWB6igCeLjQBtfk8dfwhhyzZcu8IJ4F3ieONCeRbM9r8ctuNR1GsYH0085Pb6rFoxXyozywQJiMPK8MgdYnZDlLxsGIVutmAI6Xa3E05Sai8EttShUrKM1nJ5XN2lxrccZirnks8y39isL0iqVHwa87G0hyv1I2fFSelLOR/azyn4FialUZ+LHQ6ape5R285P/wAkMmyOLOyaalit7DxYml7bfiy0unKnHVLQsen7npPyY9kDFbFzrZyCMOhFiiEWMrKfRdgbAclJ5tYRPEVhGBc13Xl6Ljwz6nocklRNkcYmc25tgRnIlmlIuE5KDweQj0V0PibG3O1atUjCOqT2LVOLfsx5M/ElhqSxJLMx4sxJLHw1PDloOVc3cVnVm5s1adNU46SdKrMGGexUN3xM1uLJh1PURKWYj7czr5oa26UdFvCPnl/X/wAGFdT1Vn6bEGzMTvsViph6JbcRnqkBKH9q0/stXX9Oodu3TfjuYN1UzUx5D4tlPiXJu0cN9XXR5bHVYj9ReRfjxy29IS3F5pWiH1Ft7PW9UzTYTCpEgSNQiDgqiw11J8STqSdTWU5Ns1oxSWw5mpjZIkRO9MbHpFWWao2yeMCpLKACzEKoBJYmwAGpJJ4DxpvLJG1FZAWJ2o82kd44vX9GWXrkvrGn53pHll0J2rTpufaq/Qwb3qn9lL6kUShRZQAOg8dSfEnrzrajBRWEYUpOTyzk0avbMAbG46qeqnip8RSShGSw0LGpKLymSw4udNExEluAVxHLb7bqXPtY1Tl06k3tsXI9RqpYe5C6s7K80jzOt8hkygJfQlI0VUU2JGa2a1xepqNrTpcIgq3VSps2S56sYK+RZ6MBkWejAZAO3uzMWJuw+jl9dRo394v1vPj+6oK1up8clmjcOHO6MFtTYk2HP0iHLyde8h+1y8jY1nTozhyaFOtCa2KSLURKXMBg3lcJEpdjyHAeLNwUeJqGtXp0Y6qjwh9OnKo8RR6NsnYKQwGJu+X1lbUXbllI1ULpltqLX41yF11KpVrqrHbHB0NC0hCloe+eTYdlttsx+bYhrzKCY5Dp84jFu90Eq3AYDwYaGw6G1uY3FPXH5ry/4MurSdGWl8eDJ+2WwPn2H3O83RDrIGy5xdQwsy3Fx3jwI1t5GxnzFpzlTkpx5Rgh8nmJi/F/N3/OMkisfMGI28r1KqkFsa9v1SNPd09/PO/6Dk7E4w8fm6jqZnJ9wi199HfiWZdck/dp/VhzYnYmOJxJiHE7KQyIFyxIRwYqSTIwOoJ0Ghy3F6inXzwZt1dVrraey8l/m5qcTjVRSzsFVRdmYgKB1JOgqvqbeEV9KitzM43tC81xh7omqmZh3rg5Tuo2HUHvOLaaKwN6qXV5Cg9PMvLwXxJqFCVXdbIHRQhb24k3Ykksx6sx1J8TWBWrzqy1TZqU6caaxEmAqFscxuLxG6jZ7ZiB3VHF2Jyog8WYqo8TUlvRdaqoLx/TxIK9VU4ORoMSW2ds4IpBnyiNDbR8VMSWe3TOzyH81T0ro6NPv11Fcfsjm6k9MHJlHs7AI0Ea8EUKL8TawuT1PH212koKMVFGApapNm0fTQaW0A6VzknudJFbETGmEmCN2prY9Ipzy1FKRYhArFuJJAA1JOgAHEk9KbjJI2ooyWJxhxbBjph1N4kP5YjhNIPV5onkx1sF6Hp9goLuTW5zHUeouo+3B7E2atfBj5FmowJkWajAZFmowGRZqMBkWajAZFmowGRZqMBkWajAZFmowGQPtfZkNhLuI23bB5F3aneR2IkBFu8QpLAdVHWs3qNq6lCSpbS8Gi/Y3Oiste6HSFcNigY8i4eSFLqgAVbOyiVQNLDeRA+DX+rXD0qFS8s553nTf5eJ1Mq8Le4j+GSx8zQlawMmsmVsXhc4GpRlIeORfTjcei6+OpFuBBIOhNWrW6nb1Ncfp5kVajGtHSwpgu1MuiTYaVnVQXkg3bRHiAwUyCRQcp7uUkajW166qjXp146oP6mS6c6b0yQ6TtXBrnZ4rcd9FLCB9qRQPjTnGT43JYuHjt8SxhtrRyjNHIjrxujqwt1uDUb1LZokWhrKaKw2wZdMKm9/tScuHHDhJYmT7AI0sStP0Y95jHPO0EV9o4UxpvZX301wsWZbRRyNoGihvYZdWuSzWDd7lSTqqEXLhIRU22k92wdHHlAAvYCwubnTqeZrlKlRzk5PlmzCKjFRXgV9p4wQpmtcl0jUdWdwo91yfZUtrQ709Pgk2/kR163bjn5BBUqm2SNkuxcJ84xaj8lhbSydGnYHcp9lSZD0JirYsaXbpOq+ZbL4eL/b6mPfVtUu2vDkXaPG7/FWGseGuo6NOw+kbh9RCEBHN5Byrr+h2mmLqyXPBznUa/8AYibY7anyrbqoz6XJsZTrXLS5OqitiImmZHlbESVHJk1OJRBuaiLPuoz/AGqxG8YYVfRsJMT4rxjh+2Rdh6q2Pp1r9NtO5PU+EYfVL3tx0R5ZVzV0mDl8izUYDIs1AZFmoDIs1AZFmoDIs1AZFmoDIs1AZFmoDJzNQGTuajAZKEWzEVlOZ2VUeNY2KlFRyuZAMt8vdUWJtYVTpWFGlOU4LDlyWql7VqQUJPjgsQSSxgBWWVQAAJLq9hwvKt76dVJ6msG8+y1GrJypycW/oa1v1+pBKNRZLKbUX8ojx+JGdD45kvYeLBa5y5+zt7Q3S1L0/jk2aHWbar44+Jf2PKGEkikMGYIrKQQyxjqOjtKPZVi1pSo0VF7PlluDVWbkvgWgSTUq5LLSSJDsWGQgyQxORqC8aMb+ZFWIOS4ZSqKDfAZiw9PUckLmZzb0mfEZB6MI1/vZADr4rHl/Wmsvq1XRBU147v8AYns1qk5vw2XxKgSsDJo5Am3BnljQfUeA+bPiEt7QiSfrBXR9Ko6LKvcvywv3MW/r6rmlR9csM7RxQhjL2zMSFjT15G0RfDqTyAJ5ViWNrK6rRpR+fwL9zcxo03NhLAYv5lsyJxZp51Vxf8piJ1zljfiqi7EckjsOAFdNTtnWuezHhbfJGBUraabqSAGGjCKFBJtxY8WYklmbqxJJPiTXcU6ahFRjwjmp1HOWphbYzany/jTKvBJSZtJONcpLk6yPBDK1qY2SRWQZiJKgky3TiU9o7RGHiLkZmJyxJe28kIJVfAaEk8lVjyqa2ourNRRXvK6pQcmZWBSLljmdiXkfhnc+kfAcAByAA5V2NCiqUFFHE16zqzc2SZqmIRZqAFmoAWagBZqAFmoAWagBryhQSSABqSTYDzJ4UjaW7FSbeEC59vrwiG8/OJyx/eIu3sBHjVGrf047R3Nyz6BdXGG1pXqUpNoyNxky+EYCj2k3b3EVRnfVJcbHTW32XtoL+q3J/RDVJOoeX9bL/wC1R9+p+Jmh/odjp09tFzCbSZDaQl19a3eT9ID0l8QLjnfiLtvevioc51b7Odtdy1WV5ePyC8coYAqQQdQQbg+RFaaaayjkXFxeGh2alGizUgoc2TF9BFpYsucjxk+kPxY1w11LXVlL1PQbKPboxj6BPC4eo4xJKlQLQw1YjEoznuPxMyxI0jmyIrOx6KoLMfcDUkY52IpS2yeYxyStd2kdWkZpGUbshWc5ioJQmy3yjwUVrvoVpVxOrHMsebMJ9YuINxpvYfd/66T3Rf8ApSf/AM70/wD+v83/ACJ/rV5+L8kQy4W49Nw2dZN53C2ZQANGUraygWtyq5/plv8Ad/u8ViHkV/v9V1u9J5kdaFmYNJK0hUEJdUUIW0ZrKAC1rC/IXHM1FY9Ht7NydJbsfc9Sq3CSn4FmXESSbvesp3SbuNUQoqrpc2LsSxyqL34LoBc3ls+nwtm5LdsjuLuVZJcI5mrQKYT2KdT5fxqCqtiekbeRtTXJy5Ouitgfi5aglItU4AyaYAFmNgNSelQpOTwizJqMcsdgdlie74lAcwyxxnjClweI1ErEAki1rKo9G7Xac3B+yzNqxVTeS+RWxnY5uME2nqTKW8gJFIIH6QY+NalLqlSPvbmRV6ZCXuvAHxGw8Yg1w4k/uJo2t4/S7s/CrkeqU3ymU5dLqLhorNhpx6WFxI/wi/8AplqnXUKPmQOwr+QwLJ/UYn/+XE//AF05X1D8Q12Vf8JIuGlPCDEe3Dzj96UffqH4g+5V3/aBztsahYpiQSrAqqFWHEMHYEEdCKY7+muMl2h0O7rLMVsMbasp9GFR4vIb/dVT++opdR/DE0qf2VuH78kvzKeLx+J5Mi/oJqPa5IPuqtU6hV/t2NGj9laK/wByefgCZRI5vIzORwzG4HkvAewVRqVqtT3mblr0q1tt4QWfMsw4djTFFs0uCwME1P0MTUi7hoCKkjEHIixCkUjHIginym6koTxKm1/Eg6MfMGn068oP2WZ930m1uv8Acgs+fDCUGPf8x/O6H2kXHwFXqfUJeKyc5cfZJf8AxT+TJpMUXGTIwL2jDAqQGchFOpB4sOVSzv4aHtvgyan2duqL1Sw4ryZ6KsY4DgNB5cq5PlnRp4WC/h46kgivUkXFFTJFdsz3b3FZcMIxxnkWLr3BeWS/gUjZftirllT11kine1NFJsx2aunOXyLNQGRZqAyLNQGRZqAyLNQGQnsQ6t5fxFQ1uET0TYSYjUiuMlLc7eNPYglS9MaySRlgrfg4FwzXOXVVNsobXvWtq3nw5WoimlsE5KTywtALVLHYry3Jg1PyRtDg1GRMHc1LkTB3NS5DAr0ZEwYL5RNlhZIsSotnO4mtwJyloXPiMrJfnmUchU9J52L3TqvarKPhLb5mcjw4qdROici0uDB5U/SRuoxsmylPAUmhAqwyPAZaFHA7uZJgg50YG5OGEUuAyylior0xrJLGQNkwB41G4EqkhqXWhbDuQvsEbzEQLx7+c+AjVpAfvKnvptaeKbM3qUsU1Hzf/J6ZClZsUY0nsX4lqeKK0mTCnkZ532+2jfFpGAzLDFc5SPTmYcQSNQkS+yStKwqRpNykV6/Tri8pvs+ACG0I+bZf07p7i1r+ytqNzSl4nP1unXVH34NfInSQHgQfI3/dUyafiU9LOu9uOnnpRlBh+RVfasINt7HfoGBPuBvUTr0lzJE0LatP3Yv6CG1IvW96uB7yKT7zS/ES/cLn8D+hNBikcXRlbrlINvO3CpYyjL3XkrTpzg8TWAzsI6t5fxqKtwSUeQ9i5SHPnXC1G1I9GpRUoInw2MFLGZFUosvJKDUqaK7i0SBqdkZg7moyJgWajIukW8pciaTu9oyGk6JaNQmkCdt1DYGa/wBQJL+qkWT/AOBqWlL2kJvGSkvBoxyLWidO2Wo6UjZLmpRmCOSYUmRyiwXjcaBwpkpYLEKbI8JOXNIpZHSikgmmGqTBXcxPhhRgVTZQxOBvTHEljUIsEJIZFljtmQnung6nRkJ5XHPkQDraxjnT1LBBeUu9D2eVx/B6TsHacWJXNE2o0dDpJGejry8+B4gka1R7bi9znpyw8PZhlRTkQs5PMqKWdlRRqWYhVA6knQU5LIxtHjOLx4mmmn5Sys6nqgtHEf1aIatx2R03S6Wigm+XuV3xdqNZpaUynNuzxRCepVSf3UncIp2tGfvRT+RCIEJ0jT7q/wAqbrbEjZ28fdgvoEMIpHDTyp0ckmmK4SCdjapBhSxEAY3I1HBhow8mGooUnF5RBXs6FxHTUimHOys5zMr6kC4bQZ1uNSORGl/MHnYadO57kcS5R5/1TpTsa228XwPl2k8UjAWeO/oMbFdfybcufdOnCxWq110iFZaqezG2fWp28tE94l/B7SilNkbK5/Jv3X8bDg/mpI8a52vZVqLxKJ1dt1GhcL2ZBFZmWq2Wi04RkWYsd1p6qEUqBajxgNPU0QSotE6zA0/JG4ND81LkbgV6AFegAV2uP9Axf/Tz/wCk1Ppv2kRzWxkRWsdHH3UShrUomCjisYRTHIljDIJx2PI4m3hfW3W1Mbb4FnVo0vfkkDN4zNUGW2WEaXY0NherNNFes2Gw1SlViNADGSgXJG0NIOUivLgwSG1VhorozI6g8QroQwHkaRxT5I6tGnV99E5xWJAsMViAOmcE/eK5vjTO3HyKv+m0PX6gvE7O3hDSs8pBuDM7ykHqucnL7LUujBZpWlvT3Ud/XcbLgDSOBeVRFT8GE0ztj+4hy7Jpe2J3UXIdmAU9QwRuqXI8GBTlEY55OyQ0uBFIpTRUxomjIu7EgzFgbjTlSp44KHUKMK0UpeZDtT8a3ma6Wl7qPJ6vvMpyIGFmAI6EAj3GnSipLDQ2MnF5RLBi5o/xcrAepJ9Knuc5gPBWFZlfpFvV3Sx8DVt+s3NLbOV6l+LtI4/GwBvzoXAJ/wAOSwH3zWRW6DUW8Hk2qH2jg9qiwXou0mFPpSGI/wBsjRD77DIfYxrNqWFenzE1aXVLerxJBnDTBxdGVx1Rgw94NVnGS5RbU4S4ZOJiKTUw0RY4Yk0uoTtoXzk0aw7SB/aWUnBYkdYJV98bD+NTUXma+JDVglEyk+NRDZmAPJeLHyUan2CtqKb2SyalW6o0I/1JJFd8c7eilh1c5faFFz7DarVOyqy52+JhXX2ntqe1JOT+iIDAW9NyfBe4vwOb/NVyn0+mve3OeuvtHeVtovSvQbiolWJwoAupvYAXuOfWpq8Iwoy0rwZn2lWdS7pubbepc/Eprh+9XNKJ7DkN4RrAVMtkV5rLLyS0/JE4kgloG6RwkpRMHc9AYO3oDAqAFagDhUUAcyCkDLO5RSgPRRYkk6W4C51IHMjrSNkVar21nBKWQLc5uAOtgSCzL3VBPq0mSm7uWdiZcNGQeJtpoy6/Rq99Ljn1psp4Ed5POxXxGzF1IY2/RB+OYc/DpSa0Twv8LdDtl4bI7AG/dB4W4+3pY+2lW6JKlXuQUsYLPaDYi7wkEi56Vt0Kz0nmteitQK/BA9Y+6p+6yv2kL8ED1j7qO6w7SF+CB6x91HdYdpC/BA9Y+7/ekdViqkiA9nIi2awzesFAb7w1qKcacveiiSE6kPdk18yzFs509HETj/Edh7A7EVVnY28/7C5C+uYLaZOsc4//ACpPakB/8dQvpdu/B/UmXV7qPjn5Dvp//wBh/wBXB/6Ui6Tb+v1HPrNy/FfQhxWDeVSsk8jKdCt8gI6ER5QRU8LK3g9oFepf3M1vMrxbCRRZbL1soF/E9auxkoLCRRmpVHmTbY/8ED1j7qf3WM7SF+CB6x91HdYdpEeI2MCpGY+7/eobio3TkvQt2NNK4g//ANL9R/4FX1j7qwj0/wC8SHrskesfdSiOu/ImGyh6x91GRnfY8bMHrH3UuRO8x34NHrfCjInffkdGzh63woyJ3n5Dxs4esfdS5E7zHDZ49Y+6jIneZ38Hj1jRkO8xfg8esfdRkO8xfg8et8KMh3mL8HD1vhRkO8zq4GxuGIPUaUZEdXPKJfmzf1je8/zoG6o/hR35s39Y3vP86A1R/ChjYQ/1je8/zoDWvJBjYWyV7xJJJ60jKd1cSWEj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19" name="Picture 3" descr="C:\Users\lenovo\Desktop\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467600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14600" y="5638800"/>
            <a:ext cx="4495800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a dentist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8193" name="Picture 1" descr="C:\Users\lenovo\Desktop\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0"/>
            <a:ext cx="5681946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667000" y="5715000"/>
            <a:ext cx="4495800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an architect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6145" name="Picture 1" descr="C:\Users\lenovo\Desktop\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199" y="609600"/>
            <a:ext cx="7557541" cy="502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667000" y="5715000"/>
            <a:ext cx="4953000" cy="914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</a:rPr>
              <a:t>a business person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25602" name="Picture 2" descr="C:\Users\lenovo\Desktop\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04800"/>
            <a:ext cx="5715000" cy="54251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rial Black" pitchFamily="34" charset="0"/>
              </a:rPr>
              <a:t> Model sentences</a:t>
            </a:r>
            <a:endParaRPr lang="en-US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85800" y="2057400"/>
            <a:ext cx="8001000" cy="1143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A: What will you be in the future?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95400" y="3581400"/>
            <a:ext cx="6477000" cy="10668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</a:rPr>
              <a:t>B: </a:t>
            </a:r>
            <a:r>
              <a:rPr lang="en-US" sz="4000" b="1" dirty="0" smtClean="0">
                <a:solidFill>
                  <a:srgbClr val="C00000"/>
                </a:solidFill>
                <a:latin typeface="Segoe UI Semibold" pitchFamily="34" charset="0"/>
              </a:rPr>
              <a:t>I</a:t>
            </a:r>
            <a:r>
              <a:rPr lang="en-US" sz="4000" b="1" dirty="0" smtClean="0">
                <a:solidFill>
                  <a:srgbClr val="C00000"/>
                </a:solidFill>
              </a:rPr>
              <a:t>’ll be a teacher</a:t>
            </a:r>
            <a:endParaRPr lang="en-US" sz="4000" b="1" dirty="0">
              <a:solidFill>
                <a:srgbClr val="C0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19600" y="4419600"/>
            <a:ext cx="20574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762000" y="5105400"/>
            <a:ext cx="7924800" cy="1600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4309E7"/>
                </a:solidFill>
              </a:rPr>
              <a:t>Will: </a:t>
            </a:r>
            <a:r>
              <a:rPr lang="en-US" sz="4000" b="1" dirty="0" err="1" smtClean="0">
                <a:solidFill>
                  <a:srgbClr val="4309E7"/>
                </a:solidFill>
              </a:rPr>
              <a:t>sẽ</a:t>
            </a:r>
            <a:r>
              <a:rPr lang="en-US" sz="4000" b="1" dirty="0" smtClean="0">
                <a:solidFill>
                  <a:srgbClr val="4309E7"/>
                </a:solidFill>
              </a:rPr>
              <a:t>    (‘</a:t>
            </a:r>
            <a:r>
              <a:rPr lang="en-US" sz="4000" b="1" dirty="0" err="1" smtClean="0">
                <a:solidFill>
                  <a:srgbClr val="4309E7"/>
                </a:solidFill>
              </a:rPr>
              <a:t>ll</a:t>
            </a:r>
            <a:r>
              <a:rPr lang="en-US" sz="4000" b="1" dirty="0" smtClean="0">
                <a:solidFill>
                  <a:srgbClr val="4309E7"/>
                </a:solidFill>
              </a:rPr>
              <a:t>)</a:t>
            </a:r>
          </a:p>
          <a:p>
            <a:pPr algn="ctr"/>
            <a:r>
              <a:rPr lang="en-US" sz="4000" b="1" dirty="0" smtClean="0">
                <a:solidFill>
                  <a:srgbClr val="4309E7"/>
                </a:solidFill>
                <a:latin typeface="Segoe UI Semibold" pitchFamily="34" charset="0"/>
              </a:rPr>
              <a:t>I</a:t>
            </a:r>
            <a:r>
              <a:rPr lang="en-US" sz="4000" b="1" dirty="0" smtClean="0">
                <a:solidFill>
                  <a:srgbClr val="4309E7"/>
                </a:solidFill>
              </a:rPr>
              <a:t>’ll = </a:t>
            </a:r>
            <a:r>
              <a:rPr lang="en-US" sz="4000" b="1" dirty="0" smtClean="0">
                <a:solidFill>
                  <a:srgbClr val="4309E7"/>
                </a:solidFill>
                <a:latin typeface="Segoe UI Semibold" pitchFamily="34" charset="0"/>
              </a:rPr>
              <a:t>I</a:t>
            </a:r>
            <a:r>
              <a:rPr lang="en-US" sz="4000" b="1" dirty="0" smtClean="0">
                <a:solidFill>
                  <a:srgbClr val="4309E7"/>
                </a:solidFill>
              </a:rPr>
              <a:t> will : </a:t>
            </a:r>
            <a:r>
              <a:rPr lang="en-US" sz="4000" b="1" dirty="0" err="1" smtClean="0">
                <a:solidFill>
                  <a:srgbClr val="4309E7"/>
                </a:solidFill>
              </a:rPr>
              <a:t>Tớ</a:t>
            </a:r>
            <a:r>
              <a:rPr lang="en-US" sz="4000" b="1" smtClean="0">
                <a:solidFill>
                  <a:srgbClr val="4309E7"/>
                </a:solidFill>
              </a:rPr>
              <a:t> sẽ</a:t>
            </a:r>
            <a:endParaRPr lang="en-US" sz="4000" b="1" dirty="0">
              <a:solidFill>
                <a:srgbClr val="4309E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lenovo\Desktop\S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4309E7"/>
                </a:solidFill>
              </a:rPr>
              <a:t>-  </a:t>
            </a:r>
            <a:r>
              <a:rPr lang="en-US" sz="4000" dirty="0" err="1" smtClean="0">
                <a:solidFill>
                  <a:srgbClr val="4309E7"/>
                </a:solidFill>
              </a:rPr>
              <a:t>Luyện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đọc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và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viết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từ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mới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mỗi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từ</a:t>
            </a:r>
            <a:r>
              <a:rPr lang="en-US" sz="4000" dirty="0" smtClean="0">
                <a:solidFill>
                  <a:srgbClr val="4309E7"/>
                </a:solidFill>
              </a:rPr>
              <a:t> 2 </a:t>
            </a:r>
            <a:r>
              <a:rPr lang="en-US" sz="4000" dirty="0" err="1" smtClean="0">
                <a:solidFill>
                  <a:srgbClr val="4309E7"/>
                </a:solidFill>
              </a:rPr>
              <a:t>dòng</a:t>
            </a:r>
            <a:r>
              <a:rPr lang="en-US" sz="4000" dirty="0" smtClean="0">
                <a:solidFill>
                  <a:srgbClr val="4309E7"/>
                </a:solidFill>
              </a:rPr>
              <a:t>.</a:t>
            </a:r>
            <a:br>
              <a:rPr lang="en-US" sz="4000" dirty="0" smtClean="0">
                <a:solidFill>
                  <a:srgbClr val="4309E7"/>
                </a:solidFill>
              </a:rPr>
            </a:br>
            <a:r>
              <a:rPr lang="en-US" sz="4000" dirty="0" smtClean="0">
                <a:solidFill>
                  <a:srgbClr val="4309E7"/>
                </a:solidFill>
              </a:rPr>
              <a:t>- </a:t>
            </a:r>
            <a:r>
              <a:rPr lang="en-US" sz="4000" dirty="0" err="1" smtClean="0">
                <a:solidFill>
                  <a:srgbClr val="4309E7"/>
                </a:solidFill>
              </a:rPr>
              <a:t>Học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thuộc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mẫu</a:t>
            </a:r>
            <a:r>
              <a:rPr lang="en-US" sz="4000" dirty="0" smtClean="0">
                <a:solidFill>
                  <a:srgbClr val="4309E7"/>
                </a:solidFill>
              </a:rPr>
              <a:t> </a:t>
            </a:r>
            <a:r>
              <a:rPr lang="en-US" sz="4000" dirty="0" err="1" smtClean="0">
                <a:solidFill>
                  <a:srgbClr val="4309E7"/>
                </a:solidFill>
              </a:rPr>
              <a:t>câu</a:t>
            </a:r>
            <a:endParaRPr lang="en-US" dirty="0">
              <a:solidFill>
                <a:srgbClr val="4309E7"/>
              </a:solidFill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2819400" y="533400"/>
            <a:ext cx="4191000" cy="15240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Home link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11&quot;&gt;&lt;object type=&quot;3&quot; unique_id=&quot;10012&quot;&gt;&lt;property id=&quot;20148&quot; value=&quot;5&quot;/&gt;&lt;property id=&quot;20300&quot; value=&quot;Slide 1 - &amp;quot;&amp;#x0D;&amp;#x0A;&amp;#x0D;&amp;#x0A;&amp;#x0D;&amp;#x0A;&amp;#x0D;&amp;#x0A;&amp;#x0D;&amp;#x0A;&amp;#x0D;&amp;#x0A;&amp;#x0D;&amp;#x0A;&amp;#x0D;&amp;#x0A;&amp;#x0D;&amp;#x0A;UNIT 5: OUR PICNIC TO THE SEASIDE&amp;#x0D;&amp;#x0A;&amp;#x0D;&amp;#x0A;LESSON 3&amp;quot;&quot;/&gt;&lt;property id=&quot;20307&quot; value=&quot;257&quot;/&gt;&lt;/object&gt;&lt;object type=&quot;3&quot; unique_id=&quot;10013&quot;&gt;&lt;property id=&quot;20148&quot; value=&quot;5&quot;/&gt;&lt;property id=&quot;20300&quot; value=&quot;Slide 2&quot;/&gt;&lt;property id=&quot;20307&quot; value=&quot;258&quot;/&gt;&lt;/object&gt;&lt;object type=&quot;3&quot; unique_id=&quot;10014&quot;&gt;&lt;property id=&quot;20148&quot; value=&quot;5&quot;/&gt;&lt;property id=&quot;20300&quot; value=&quot;Slide 3&quot;/&gt;&lt;property id=&quot;20307&quot; value=&quot;259&quot;/&gt;&lt;/object&gt;&lt;object type=&quot;3&quot; unique_id=&quot;10015&quot;&gt;&lt;property id=&quot;20148&quot; value=&quot;5&quot;/&gt;&lt;property id=&quot;20300&quot; value=&quot;Slide 4&quot;/&gt;&lt;property id=&quot;20307&quot; value=&quot;260&quot;/&gt;&lt;/object&gt;&lt;object type=&quot;3&quot; unique_id=&quot;10016&quot;&gt;&lt;property id=&quot;20148&quot; value=&quot;5&quot;/&gt;&lt;property id=&quot;20300&quot; value=&quot;Slide 5&quot;/&gt;&lt;property id=&quot;20307&quot; value=&quot;261&quot;/&gt;&lt;/object&gt;&lt;object type=&quot;3&quot; unique_id=&quot;10018&quot;&gt;&lt;property id=&quot;20148&quot; value=&quot;5&quot;/&gt;&lt;property id=&quot;20300&quot; value=&quot;Slide 6&quot;/&gt;&lt;property id=&quot;20307&quot; value=&quot;263&quot;/&gt;&lt;/object&gt;&lt;object type=&quot;3&quot; unique_id=&quot;10100&quot;&gt;&lt;property id=&quot;20148&quot; value=&quot;5&quot;/&gt;&lt;property id=&quot;20300&quot; value=&quot;Slide 8 - &amp;quot; Model sentences&amp;quot;&quot;/&gt;&lt;property id=&quot;20307&quot; value=&quot;265&quot;/&gt;&lt;/object&gt;&lt;object type=&quot;3&quot; unique_id=&quot;10101&quot;&gt;&lt;property id=&quot;20148&quot; value=&quot;5&quot;/&gt;&lt;property id=&quot;20300&quot; value=&quot;Slide 10 - &amp;quot;Wednesday, October 22nd, 2014&amp;#x0D;&amp;#x0A;Unit 6&amp;#x0D;&amp;#x0A;Lesson 3 – Page 34&amp;#x0D;&amp;#x0A;&amp;quot;&quot;/&gt;&lt;property id=&quot;20307&quot; value=&quot;266&quot;/&gt;&lt;/object&gt;&lt;object type=&quot;3&quot; unique_id=&quot;10103&quot;&gt;&lt;property id=&quot;20148&quot; value=&quot;5&quot;/&gt;&lt;property id=&quot;20300&quot; value=&quot;Slide 9 - &amp;quot;&amp;#x0D;&amp;#x0A;&amp;#x0D;&amp;#x0A;&amp;#x0D;&amp;#x0A;&amp;#x0D;&amp;#x0A;&amp;#x0D;&amp;#x0A;&amp;#x0D;&amp;#x0A;&amp;#x0D;&amp;#x0A;-  Luyện đọc và viết từ mới mỗi từ 2 dòng.&amp;#x0D;&amp;#x0A;- Học thuộc mẫu câu&amp;quot;&quot;/&gt;&lt;property id=&quot;20307&quot; value=&quot;269&quot;/&gt;&lt;/object&gt;&lt;object type=&quot;3&quot; unique_id=&quot;10119&quot;&gt;&lt;property id=&quot;20148&quot; value=&quot;5&quot;/&gt;&lt;property id=&quot;20300&quot; value=&quot;Slide 7&quot;/&gt;&lt;property id=&quot;20307&quot; value=&quot;270&quot;/&gt;&lt;/object&gt;&lt;/object&gt;&lt;object type=&quot;8&quot; unique_id=&quot;1002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Unit 5 - Grade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Unit 5 - Grade 5</Template>
  <TotalTime>72</TotalTime>
  <Words>109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Unit 5 - Grade 5</vt:lpstr>
      <vt:lpstr>         UNIT 5: OUR PICNIC TO THE SEASIDE  LESSON 3</vt:lpstr>
      <vt:lpstr>Slide 2</vt:lpstr>
      <vt:lpstr>Slide 3</vt:lpstr>
      <vt:lpstr>Slide 4</vt:lpstr>
      <vt:lpstr>Slide 5</vt:lpstr>
      <vt:lpstr>Slide 6</vt:lpstr>
      <vt:lpstr>Slide 7</vt:lpstr>
      <vt:lpstr> Model sentences</vt:lpstr>
      <vt:lpstr>       -  Luyện đọc và viết từ mới mỗi từ 2 dòng. - Học thuộc mẫu câu</vt:lpstr>
      <vt:lpstr>Wednesday, October 22nd, 2016 Unit 5 Lesson 3 – Page 34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5: OUR PICNIC TO THE SEASIDE  LESSON 3</dc:title>
  <dc:creator>lenovo</dc:creator>
  <cp:lastModifiedBy>lenovo</cp:lastModifiedBy>
  <cp:revision>9</cp:revision>
  <dcterms:created xsi:type="dcterms:W3CDTF">2014-10-30T05:10:36Z</dcterms:created>
  <dcterms:modified xsi:type="dcterms:W3CDTF">2016-10-30T13:12:01Z</dcterms:modified>
</cp:coreProperties>
</file>